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3"/>
  </p:notesMasterIdLst>
  <p:handoutMasterIdLst>
    <p:handoutMasterId r:id="rId34"/>
  </p:handoutMasterIdLst>
  <p:sldIdLst>
    <p:sldId id="256" r:id="rId3"/>
    <p:sldId id="334" r:id="rId4"/>
    <p:sldId id="336" r:id="rId5"/>
    <p:sldId id="273" r:id="rId6"/>
    <p:sldId id="366" r:id="rId7"/>
    <p:sldId id="368" r:id="rId8"/>
    <p:sldId id="369" r:id="rId9"/>
    <p:sldId id="327" r:id="rId10"/>
    <p:sldId id="367" r:id="rId11"/>
    <p:sldId id="326" r:id="rId12"/>
    <p:sldId id="332" r:id="rId13"/>
    <p:sldId id="261" r:id="rId14"/>
    <p:sldId id="280" r:id="rId15"/>
    <p:sldId id="323" r:id="rId16"/>
    <p:sldId id="325" r:id="rId17"/>
    <p:sldId id="370" r:id="rId18"/>
    <p:sldId id="282" r:id="rId19"/>
    <p:sldId id="360" r:id="rId20"/>
    <p:sldId id="352" r:id="rId21"/>
    <p:sldId id="351" r:id="rId22"/>
    <p:sldId id="353" r:id="rId23"/>
    <p:sldId id="354" r:id="rId24"/>
    <p:sldId id="364" r:id="rId25"/>
    <p:sldId id="355" r:id="rId26"/>
    <p:sldId id="361" r:id="rId27"/>
    <p:sldId id="365" r:id="rId28"/>
    <p:sldId id="362" r:id="rId29"/>
    <p:sldId id="356" r:id="rId30"/>
    <p:sldId id="359" r:id="rId31"/>
    <p:sldId id="363" r:id="rId32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9A6F"/>
    <a:srgbClr val="232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29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BCE4AC-885B-4952-92C6-E2B88B0E75DF}" type="doc">
      <dgm:prSet loTypeId="urn:microsoft.com/office/officeart/2005/8/layout/default#5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8DCEC8BD-0578-4B17-9557-232330802786}">
      <dgm:prSet phldrT="[Szöveg]"/>
      <dgm:spPr>
        <a:solidFill>
          <a:srgbClr val="232157"/>
        </a:solidFill>
      </dgm:spPr>
      <dgm:t>
        <a:bodyPr/>
        <a:lstStyle/>
        <a:p>
          <a:pPr algn="ctr"/>
          <a:r>
            <a:rPr lang="hu-HU" b="1" dirty="0">
              <a:solidFill>
                <a:srgbClr val="A99A6F"/>
              </a:solidFill>
            </a:rPr>
            <a:t>BankVelem program</a:t>
          </a:r>
        </a:p>
      </dgm:t>
    </dgm:pt>
    <dgm:pt modelId="{0A467970-AA4C-4222-834D-63077AF1CF2D}" type="parTrans" cxnId="{07CDF640-1FF3-48D5-A36E-EC7403F28B0D}">
      <dgm:prSet/>
      <dgm:spPr/>
      <dgm:t>
        <a:bodyPr/>
        <a:lstStyle/>
        <a:p>
          <a:pPr algn="ctr"/>
          <a:endParaRPr lang="hu-HU"/>
        </a:p>
      </dgm:t>
    </dgm:pt>
    <dgm:pt modelId="{63C1CFFD-3990-48ED-80B0-5825CBD2DE2C}" type="sibTrans" cxnId="{07CDF640-1FF3-48D5-A36E-EC7403F28B0D}">
      <dgm:prSet/>
      <dgm:spPr/>
      <dgm:t>
        <a:bodyPr/>
        <a:lstStyle/>
        <a:p>
          <a:pPr algn="ctr"/>
          <a:endParaRPr lang="hu-HU"/>
        </a:p>
      </dgm:t>
    </dgm:pt>
    <dgm:pt modelId="{A834F4CB-6CE8-4004-9813-0E1329D38480}">
      <dgm:prSet phldrT="[Szöveg]"/>
      <dgm:spPr>
        <a:solidFill>
          <a:srgbClr val="232157"/>
        </a:solidFill>
      </dgm:spPr>
      <dgm:t>
        <a:bodyPr/>
        <a:lstStyle/>
        <a:p>
          <a:pPr algn="ctr"/>
          <a:r>
            <a:rPr lang="hu-HU" b="1" dirty="0">
              <a:solidFill>
                <a:srgbClr val="A99A6F"/>
              </a:solidFill>
            </a:rPr>
            <a:t>Tananyag-fejlesztés</a:t>
          </a:r>
        </a:p>
      </dgm:t>
    </dgm:pt>
    <dgm:pt modelId="{D7F496F6-CEAD-400C-A002-40C67C104816}" type="parTrans" cxnId="{D4FCD009-2815-4664-8F18-7F528BEE86F9}">
      <dgm:prSet/>
      <dgm:spPr/>
      <dgm:t>
        <a:bodyPr/>
        <a:lstStyle/>
        <a:p>
          <a:pPr algn="ctr"/>
          <a:endParaRPr lang="hu-HU"/>
        </a:p>
      </dgm:t>
    </dgm:pt>
    <dgm:pt modelId="{F6C9AC00-7794-43B8-8268-AC72456C269C}" type="sibTrans" cxnId="{D4FCD009-2815-4664-8F18-7F528BEE86F9}">
      <dgm:prSet/>
      <dgm:spPr/>
      <dgm:t>
        <a:bodyPr/>
        <a:lstStyle/>
        <a:p>
          <a:pPr algn="ctr"/>
          <a:endParaRPr lang="hu-HU"/>
        </a:p>
      </dgm:t>
    </dgm:pt>
    <dgm:pt modelId="{6F5D9A41-5001-4093-A6B9-0910BF6B1589}">
      <dgm:prSet phldrT="[Szöveg]"/>
      <dgm:spPr>
        <a:solidFill>
          <a:srgbClr val="232157"/>
        </a:solidFill>
      </dgm:spPr>
      <dgm:t>
        <a:bodyPr/>
        <a:lstStyle/>
        <a:p>
          <a:pPr algn="ctr"/>
          <a:r>
            <a:rPr lang="hu-HU" b="1" dirty="0">
              <a:solidFill>
                <a:srgbClr val="A99A6F"/>
              </a:solidFill>
            </a:rPr>
            <a:t>Tanár-továbbképzés</a:t>
          </a:r>
        </a:p>
      </dgm:t>
    </dgm:pt>
    <dgm:pt modelId="{0B9B6A73-20B5-4A22-9A02-8F7D68E0FAF8}" type="parTrans" cxnId="{E7354FC3-59A6-450B-BC77-00A5B63810B4}">
      <dgm:prSet/>
      <dgm:spPr/>
      <dgm:t>
        <a:bodyPr/>
        <a:lstStyle/>
        <a:p>
          <a:pPr algn="ctr"/>
          <a:endParaRPr lang="hu-HU"/>
        </a:p>
      </dgm:t>
    </dgm:pt>
    <dgm:pt modelId="{8E943D39-9DBA-4CD7-9261-0BE307648359}" type="sibTrans" cxnId="{E7354FC3-59A6-450B-BC77-00A5B63810B4}">
      <dgm:prSet/>
      <dgm:spPr/>
      <dgm:t>
        <a:bodyPr/>
        <a:lstStyle/>
        <a:p>
          <a:pPr algn="ctr"/>
          <a:endParaRPr lang="hu-HU"/>
        </a:p>
      </dgm:t>
    </dgm:pt>
    <dgm:pt modelId="{5CCFAA25-3FE4-49E0-923A-364E36F34DA0}">
      <dgm:prSet phldrT="[Szöveg]"/>
      <dgm:spPr>
        <a:solidFill>
          <a:srgbClr val="232157"/>
        </a:solidFill>
      </dgm:spPr>
      <dgm:t>
        <a:bodyPr/>
        <a:lstStyle/>
        <a:p>
          <a:pPr algn="ctr"/>
          <a:r>
            <a:rPr lang="hu-HU" b="1" dirty="0">
              <a:solidFill>
                <a:srgbClr val="A99A6F"/>
              </a:solidFill>
            </a:rPr>
            <a:t>Pénz7</a:t>
          </a:r>
        </a:p>
      </dgm:t>
    </dgm:pt>
    <dgm:pt modelId="{86A9B2CA-2811-44D4-8C82-9B741D404805}" type="parTrans" cxnId="{B4C3F0CD-CE82-4FC2-A1EE-1C93FEA55E2B}">
      <dgm:prSet/>
      <dgm:spPr/>
      <dgm:t>
        <a:bodyPr/>
        <a:lstStyle/>
        <a:p>
          <a:pPr algn="ctr"/>
          <a:endParaRPr lang="hu-HU"/>
        </a:p>
      </dgm:t>
    </dgm:pt>
    <dgm:pt modelId="{3E65550E-854D-43CF-97DE-E1284DEF568C}" type="sibTrans" cxnId="{B4C3F0CD-CE82-4FC2-A1EE-1C93FEA55E2B}">
      <dgm:prSet/>
      <dgm:spPr/>
      <dgm:t>
        <a:bodyPr/>
        <a:lstStyle/>
        <a:p>
          <a:pPr algn="ctr"/>
          <a:endParaRPr lang="hu-HU"/>
        </a:p>
      </dgm:t>
    </dgm:pt>
    <dgm:pt modelId="{7E932E1E-76B2-4545-AE58-0EC99D5D0E30}">
      <dgm:prSet phldrT="[Szöveg]"/>
      <dgm:spPr>
        <a:solidFill>
          <a:srgbClr val="232157"/>
        </a:solidFill>
      </dgm:spPr>
      <dgm:t>
        <a:bodyPr/>
        <a:lstStyle/>
        <a:p>
          <a:pPr algn="ctr"/>
          <a:r>
            <a:rPr lang="hu-HU" b="1">
              <a:solidFill>
                <a:srgbClr val="A99A6F"/>
              </a:solidFill>
            </a:rPr>
            <a:t>Felnőttek edukációja</a:t>
          </a:r>
          <a:endParaRPr lang="hu-HU" b="1" dirty="0">
            <a:solidFill>
              <a:srgbClr val="A99A6F"/>
            </a:solidFill>
          </a:endParaRPr>
        </a:p>
      </dgm:t>
    </dgm:pt>
    <dgm:pt modelId="{DBC1ED4B-4A5B-492F-9AAB-F820219802AF}" type="parTrans" cxnId="{B049FF08-815E-4B71-9063-27796A6082C6}">
      <dgm:prSet/>
      <dgm:spPr/>
      <dgm:t>
        <a:bodyPr/>
        <a:lstStyle/>
        <a:p>
          <a:pPr algn="ctr"/>
          <a:endParaRPr lang="hu-HU"/>
        </a:p>
      </dgm:t>
    </dgm:pt>
    <dgm:pt modelId="{805463CD-5F9E-4BDF-AEA4-663E1A9AA579}" type="sibTrans" cxnId="{B049FF08-815E-4B71-9063-27796A6082C6}">
      <dgm:prSet/>
      <dgm:spPr/>
      <dgm:t>
        <a:bodyPr/>
        <a:lstStyle/>
        <a:p>
          <a:pPr algn="ctr"/>
          <a:endParaRPr lang="hu-HU"/>
        </a:p>
      </dgm:t>
    </dgm:pt>
    <dgm:pt modelId="{F944F997-9045-4FAE-A6D1-BC8F9B853781}">
      <dgm:prSet/>
      <dgm:spPr>
        <a:solidFill>
          <a:srgbClr val="232157"/>
        </a:solidFill>
      </dgm:spPr>
      <dgm:t>
        <a:bodyPr/>
        <a:lstStyle/>
        <a:p>
          <a:pPr algn="ctr"/>
          <a:r>
            <a:rPr lang="hu-HU" b="1">
              <a:solidFill>
                <a:srgbClr val="A99A6F"/>
              </a:solidFill>
            </a:rPr>
            <a:t>Pénziránytű Iskolahálózat</a:t>
          </a:r>
          <a:endParaRPr lang="hu-HU" b="1" dirty="0">
            <a:solidFill>
              <a:srgbClr val="A99A6F"/>
            </a:solidFill>
          </a:endParaRPr>
        </a:p>
      </dgm:t>
    </dgm:pt>
    <dgm:pt modelId="{21CF7AF1-BF31-4405-9777-8A9F75B46213}" type="parTrans" cxnId="{5454E51D-CA28-42EC-BFFB-749DFC0C9595}">
      <dgm:prSet/>
      <dgm:spPr/>
      <dgm:t>
        <a:bodyPr/>
        <a:lstStyle/>
        <a:p>
          <a:pPr algn="ctr"/>
          <a:endParaRPr lang="hu-HU"/>
        </a:p>
      </dgm:t>
    </dgm:pt>
    <dgm:pt modelId="{D2BA957C-0B26-47F8-AE23-EFDF655F8F8D}" type="sibTrans" cxnId="{5454E51D-CA28-42EC-BFFB-749DFC0C9595}">
      <dgm:prSet/>
      <dgm:spPr/>
      <dgm:t>
        <a:bodyPr/>
        <a:lstStyle/>
        <a:p>
          <a:pPr algn="ctr"/>
          <a:endParaRPr lang="hu-HU"/>
        </a:p>
      </dgm:t>
    </dgm:pt>
    <dgm:pt modelId="{5F5E323C-AD2E-4766-9379-36CED9F71311}" type="pres">
      <dgm:prSet presAssocID="{51BCE4AC-885B-4952-92C6-E2B88B0E75DF}" presName="diagram" presStyleCnt="0">
        <dgm:presLayoutVars>
          <dgm:dir/>
          <dgm:resizeHandles val="exact"/>
        </dgm:presLayoutVars>
      </dgm:prSet>
      <dgm:spPr/>
    </dgm:pt>
    <dgm:pt modelId="{DFD831C1-86E0-4D84-A989-0DE4DE566C61}" type="pres">
      <dgm:prSet presAssocID="{8DCEC8BD-0578-4B17-9557-232330802786}" presName="node" presStyleLbl="node1" presStyleIdx="0" presStyleCnt="6" custLinFactNeighborY="1574">
        <dgm:presLayoutVars>
          <dgm:bulletEnabled val="1"/>
        </dgm:presLayoutVars>
      </dgm:prSet>
      <dgm:spPr/>
    </dgm:pt>
    <dgm:pt modelId="{480E750A-CEBA-4AC4-AEAB-48AB392A3BC7}" type="pres">
      <dgm:prSet presAssocID="{63C1CFFD-3990-48ED-80B0-5825CBD2DE2C}" presName="sibTrans" presStyleCnt="0"/>
      <dgm:spPr/>
    </dgm:pt>
    <dgm:pt modelId="{F6FB73DD-2A3E-4FFB-896E-0A0B4F1C0411}" type="pres">
      <dgm:prSet presAssocID="{F944F997-9045-4FAE-A6D1-BC8F9B853781}" presName="node" presStyleLbl="node1" presStyleIdx="1" presStyleCnt="6" custLinFactY="19872" custLinFactNeighborX="-3238" custLinFactNeighborY="100000">
        <dgm:presLayoutVars>
          <dgm:bulletEnabled val="1"/>
        </dgm:presLayoutVars>
      </dgm:prSet>
      <dgm:spPr/>
    </dgm:pt>
    <dgm:pt modelId="{28742A6C-57C9-484B-8E10-45169FAD9A16}" type="pres">
      <dgm:prSet presAssocID="{D2BA957C-0B26-47F8-AE23-EFDF655F8F8D}" presName="sibTrans" presStyleCnt="0"/>
      <dgm:spPr/>
    </dgm:pt>
    <dgm:pt modelId="{60E4AF21-08AE-4440-AFC6-D4AAFEBA59AC}" type="pres">
      <dgm:prSet presAssocID="{A834F4CB-6CE8-4004-9813-0E1329D38480}" presName="node" presStyleLbl="node1" presStyleIdx="2" presStyleCnt="6" custLinFactX="6404" custLinFactY="-15097" custLinFactNeighborX="100000" custLinFactNeighborY="-100000">
        <dgm:presLayoutVars>
          <dgm:bulletEnabled val="1"/>
        </dgm:presLayoutVars>
      </dgm:prSet>
      <dgm:spPr/>
    </dgm:pt>
    <dgm:pt modelId="{B53AF422-A851-4C25-827C-F6CD8B07F5F1}" type="pres">
      <dgm:prSet presAssocID="{F6C9AC00-7794-43B8-8268-AC72456C269C}" presName="sibTrans" presStyleCnt="0"/>
      <dgm:spPr/>
    </dgm:pt>
    <dgm:pt modelId="{A5C915A5-7E3B-4B4C-9F38-477FFF4FE5B0}" type="pres">
      <dgm:prSet presAssocID="{6F5D9A41-5001-4093-A6B9-0910BF6B1589}" presName="node" presStyleLbl="node1" presStyleIdx="3" presStyleCnt="6" custLinFactX="-10275" custLinFactNeighborX="-100000" custLinFactNeighborY="3278">
        <dgm:presLayoutVars>
          <dgm:bulletEnabled val="1"/>
        </dgm:presLayoutVars>
      </dgm:prSet>
      <dgm:spPr/>
    </dgm:pt>
    <dgm:pt modelId="{0C375EAC-7A73-42DD-8B88-F7F5D9E63369}" type="pres">
      <dgm:prSet presAssocID="{8E943D39-9DBA-4CD7-9261-0BE307648359}" presName="sibTrans" presStyleCnt="0"/>
      <dgm:spPr/>
    </dgm:pt>
    <dgm:pt modelId="{70F3A041-B117-4388-963F-B6DB6E9CF188}" type="pres">
      <dgm:prSet presAssocID="{5CCFAA25-3FE4-49E0-923A-364E36F34DA0}" presName="node" presStyleLbl="node1" presStyleIdx="4" presStyleCnt="6" custLinFactNeighborX="0" custLinFactNeighborY="4">
        <dgm:presLayoutVars>
          <dgm:bulletEnabled val="1"/>
        </dgm:presLayoutVars>
      </dgm:prSet>
      <dgm:spPr/>
    </dgm:pt>
    <dgm:pt modelId="{EFED4628-4DFF-492A-A416-0BD0D4A557F7}" type="pres">
      <dgm:prSet presAssocID="{3E65550E-854D-43CF-97DE-E1284DEF568C}" presName="sibTrans" presStyleCnt="0"/>
      <dgm:spPr/>
    </dgm:pt>
    <dgm:pt modelId="{37B06861-1A11-43E1-96D2-405776B285E6}" type="pres">
      <dgm:prSet presAssocID="{7E932E1E-76B2-4545-AE58-0EC99D5D0E30}" presName="node" presStyleLbl="node1" presStyleIdx="5" presStyleCnt="6" custLinFactNeighborX="-2360" custLinFactNeighborY="787">
        <dgm:presLayoutVars>
          <dgm:bulletEnabled val="1"/>
        </dgm:presLayoutVars>
      </dgm:prSet>
      <dgm:spPr/>
    </dgm:pt>
  </dgm:ptLst>
  <dgm:cxnLst>
    <dgm:cxn modelId="{4F191DCC-FA05-4170-BBA4-C1587F50A16B}" type="presOf" srcId="{F944F997-9045-4FAE-A6D1-BC8F9B853781}" destId="{F6FB73DD-2A3E-4FFB-896E-0A0B4F1C0411}" srcOrd="0" destOrd="0" presId="urn:microsoft.com/office/officeart/2005/8/layout/default#5"/>
    <dgm:cxn modelId="{55797402-0693-4766-9566-4E6890B92EAB}" type="presOf" srcId="{8DCEC8BD-0578-4B17-9557-232330802786}" destId="{DFD831C1-86E0-4D84-A989-0DE4DE566C61}" srcOrd="0" destOrd="0" presId="urn:microsoft.com/office/officeart/2005/8/layout/default#5"/>
    <dgm:cxn modelId="{87C38A9B-EEED-4251-9D59-34CF8A34EE4F}" type="presOf" srcId="{7E932E1E-76B2-4545-AE58-0EC99D5D0E30}" destId="{37B06861-1A11-43E1-96D2-405776B285E6}" srcOrd="0" destOrd="0" presId="urn:microsoft.com/office/officeart/2005/8/layout/default#5"/>
    <dgm:cxn modelId="{5454E51D-CA28-42EC-BFFB-749DFC0C9595}" srcId="{51BCE4AC-885B-4952-92C6-E2B88B0E75DF}" destId="{F944F997-9045-4FAE-A6D1-BC8F9B853781}" srcOrd="1" destOrd="0" parTransId="{21CF7AF1-BF31-4405-9777-8A9F75B46213}" sibTransId="{D2BA957C-0B26-47F8-AE23-EFDF655F8F8D}"/>
    <dgm:cxn modelId="{B4C3F0CD-CE82-4FC2-A1EE-1C93FEA55E2B}" srcId="{51BCE4AC-885B-4952-92C6-E2B88B0E75DF}" destId="{5CCFAA25-3FE4-49E0-923A-364E36F34DA0}" srcOrd="4" destOrd="0" parTransId="{86A9B2CA-2811-44D4-8C82-9B741D404805}" sibTransId="{3E65550E-854D-43CF-97DE-E1284DEF568C}"/>
    <dgm:cxn modelId="{05B0C8DE-E027-4135-A2EF-9BCF3C059F69}" type="presOf" srcId="{A834F4CB-6CE8-4004-9813-0E1329D38480}" destId="{60E4AF21-08AE-4440-AFC6-D4AAFEBA59AC}" srcOrd="0" destOrd="0" presId="urn:microsoft.com/office/officeart/2005/8/layout/default#5"/>
    <dgm:cxn modelId="{B049FF08-815E-4B71-9063-27796A6082C6}" srcId="{51BCE4AC-885B-4952-92C6-E2B88B0E75DF}" destId="{7E932E1E-76B2-4545-AE58-0EC99D5D0E30}" srcOrd="5" destOrd="0" parTransId="{DBC1ED4B-4A5B-492F-9AAB-F820219802AF}" sibTransId="{805463CD-5F9E-4BDF-AEA4-663E1A9AA579}"/>
    <dgm:cxn modelId="{F642D782-5402-4C38-BE11-FF4BCC8EA5AD}" type="presOf" srcId="{51BCE4AC-885B-4952-92C6-E2B88B0E75DF}" destId="{5F5E323C-AD2E-4766-9379-36CED9F71311}" srcOrd="0" destOrd="0" presId="urn:microsoft.com/office/officeart/2005/8/layout/default#5"/>
    <dgm:cxn modelId="{D4FCD009-2815-4664-8F18-7F528BEE86F9}" srcId="{51BCE4AC-885B-4952-92C6-E2B88B0E75DF}" destId="{A834F4CB-6CE8-4004-9813-0E1329D38480}" srcOrd="2" destOrd="0" parTransId="{D7F496F6-CEAD-400C-A002-40C67C104816}" sibTransId="{F6C9AC00-7794-43B8-8268-AC72456C269C}"/>
    <dgm:cxn modelId="{E7354FC3-59A6-450B-BC77-00A5B63810B4}" srcId="{51BCE4AC-885B-4952-92C6-E2B88B0E75DF}" destId="{6F5D9A41-5001-4093-A6B9-0910BF6B1589}" srcOrd="3" destOrd="0" parTransId="{0B9B6A73-20B5-4A22-9A02-8F7D68E0FAF8}" sibTransId="{8E943D39-9DBA-4CD7-9261-0BE307648359}"/>
    <dgm:cxn modelId="{07CDF640-1FF3-48D5-A36E-EC7403F28B0D}" srcId="{51BCE4AC-885B-4952-92C6-E2B88B0E75DF}" destId="{8DCEC8BD-0578-4B17-9557-232330802786}" srcOrd="0" destOrd="0" parTransId="{0A467970-AA4C-4222-834D-63077AF1CF2D}" sibTransId="{63C1CFFD-3990-48ED-80B0-5825CBD2DE2C}"/>
    <dgm:cxn modelId="{D6BF5275-EB11-4E46-884C-2F008B35FC3D}" type="presOf" srcId="{5CCFAA25-3FE4-49E0-923A-364E36F34DA0}" destId="{70F3A041-B117-4388-963F-B6DB6E9CF188}" srcOrd="0" destOrd="0" presId="urn:microsoft.com/office/officeart/2005/8/layout/default#5"/>
    <dgm:cxn modelId="{3E7F1F59-9F3C-4F8D-B7C0-50E7060DE44F}" type="presOf" srcId="{6F5D9A41-5001-4093-A6B9-0910BF6B1589}" destId="{A5C915A5-7E3B-4B4C-9F38-477FFF4FE5B0}" srcOrd="0" destOrd="0" presId="urn:microsoft.com/office/officeart/2005/8/layout/default#5"/>
    <dgm:cxn modelId="{1D5A92B3-9C23-425E-B3CE-FB75C4628A88}" type="presParOf" srcId="{5F5E323C-AD2E-4766-9379-36CED9F71311}" destId="{DFD831C1-86E0-4D84-A989-0DE4DE566C61}" srcOrd="0" destOrd="0" presId="urn:microsoft.com/office/officeart/2005/8/layout/default#5"/>
    <dgm:cxn modelId="{4EF23A29-C3A2-4907-8BCF-AC8256AB8F35}" type="presParOf" srcId="{5F5E323C-AD2E-4766-9379-36CED9F71311}" destId="{480E750A-CEBA-4AC4-AEAB-48AB392A3BC7}" srcOrd="1" destOrd="0" presId="urn:microsoft.com/office/officeart/2005/8/layout/default#5"/>
    <dgm:cxn modelId="{C47CC1A5-955D-418B-AD44-D295F803D4EC}" type="presParOf" srcId="{5F5E323C-AD2E-4766-9379-36CED9F71311}" destId="{F6FB73DD-2A3E-4FFB-896E-0A0B4F1C0411}" srcOrd="2" destOrd="0" presId="urn:microsoft.com/office/officeart/2005/8/layout/default#5"/>
    <dgm:cxn modelId="{D15665DC-541F-4939-816B-56EE2D964BDC}" type="presParOf" srcId="{5F5E323C-AD2E-4766-9379-36CED9F71311}" destId="{28742A6C-57C9-484B-8E10-45169FAD9A16}" srcOrd="3" destOrd="0" presId="urn:microsoft.com/office/officeart/2005/8/layout/default#5"/>
    <dgm:cxn modelId="{77011788-A361-49AA-9C7B-2E79429046BF}" type="presParOf" srcId="{5F5E323C-AD2E-4766-9379-36CED9F71311}" destId="{60E4AF21-08AE-4440-AFC6-D4AAFEBA59AC}" srcOrd="4" destOrd="0" presId="urn:microsoft.com/office/officeart/2005/8/layout/default#5"/>
    <dgm:cxn modelId="{7BCA20E5-4D35-472E-866F-18EFF51E088C}" type="presParOf" srcId="{5F5E323C-AD2E-4766-9379-36CED9F71311}" destId="{B53AF422-A851-4C25-827C-F6CD8B07F5F1}" srcOrd="5" destOrd="0" presId="urn:microsoft.com/office/officeart/2005/8/layout/default#5"/>
    <dgm:cxn modelId="{72BF4298-1701-49BC-9A32-122241784BDA}" type="presParOf" srcId="{5F5E323C-AD2E-4766-9379-36CED9F71311}" destId="{A5C915A5-7E3B-4B4C-9F38-477FFF4FE5B0}" srcOrd="6" destOrd="0" presId="urn:microsoft.com/office/officeart/2005/8/layout/default#5"/>
    <dgm:cxn modelId="{F554D200-7BE2-400D-B892-8908EB8E5745}" type="presParOf" srcId="{5F5E323C-AD2E-4766-9379-36CED9F71311}" destId="{0C375EAC-7A73-42DD-8B88-F7F5D9E63369}" srcOrd="7" destOrd="0" presId="urn:microsoft.com/office/officeart/2005/8/layout/default#5"/>
    <dgm:cxn modelId="{BB00BCAE-157C-4999-9B49-B337CE0063F1}" type="presParOf" srcId="{5F5E323C-AD2E-4766-9379-36CED9F71311}" destId="{70F3A041-B117-4388-963F-B6DB6E9CF188}" srcOrd="8" destOrd="0" presId="urn:microsoft.com/office/officeart/2005/8/layout/default#5"/>
    <dgm:cxn modelId="{CEE182DC-FC03-4A2F-8C85-FE17FCD956BD}" type="presParOf" srcId="{5F5E323C-AD2E-4766-9379-36CED9F71311}" destId="{EFED4628-4DFF-492A-A416-0BD0D4A557F7}" srcOrd="9" destOrd="0" presId="urn:microsoft.com/office/officeart/2005/8/layout/default#5"/>
    <dgm:cxn modelId="{17482F10-B781-4D50-B4B4-6AD09EEAA5D6}" type="presParOf" srcId="{5F5E323C-AD2E-4766-9379-36CED9F71311}" destId="{37B06861-1A11-43E1-96D2-405776B285E6}" srcOrd="10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A83C62C-4CEA-498C-862C-00115B902EB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0A16F9F-A5ED-44D6-BE2E-9655BCADB081}">
      <dgm:prSet phldrT="[Szöveg]" custT="1"/>
      <dgm:spPr>
        <a:solidFill>
          <a:srgbClr val="7A7A7A"/>
        </a:solidFill>
        <a:ln>
          <a:noFill/>
        </a:ln>
      </dgm:spPr>
      <dgm:t>
        <a:bodyPr/>
        <a:lstStyle/>
        <a:p>
          <a:r>
            <a:rPr lang="hu-HU" sz="1800" b="1" dirty="0">
              <a:solidFill>
                <a:schemeClr val="bg1"/>
              </a:solidFill>
            </a:rPr>
            <a:t>Iskolahálózati logó bevezetése</a:t>
          </a:r>
        </a:p>
      </dgm:t>
    </dgm:pt>
    <dgm:pt modelId="{444384AE-9433-4CEA-9B16-CF513A40A400}" type="parTrans" cxnId="{BFC51C21-6E51-45AC-A0AB-A4C18E396C6C}">
      <dgm:prSet/>
      <dgm:spPr/>
      <dgm:t>
        <a:bodyPr/>
        <a:lstStyle/>
        <a:p>
          <a:endParaRPr lang="hu-HU"/>
        </a:p>
      </dgm:t>
    </dgm:pt>
    <dgm:pt modelId="{AED5ECA2-4C7A-4F5B-9EBD-AF8DD8DED1DF}" type="sibTrans" cxnId="{BFC51C21-6E51-45AC-A0AB-A4C18E396C6C}">
      <dgm:prSet/>
      <dgm:spPr>
        <a:solidFill>
          <a:srgbClr val="00AA9F"/>
        </a:solidFill>
        <a:ln>
          <a:solidFill>
            <a:srgbClr val="00AA9F"/>
          </a:solidFill>
        </a:ln>
      </dgm:spPr>
      <dgm:t>
        <a:bodyPr/>
        <a:lstStyle/>
        <a:p>
          <a:endParaRPr lang="hu-HU"/>
        </a:p>
      </dgm:t>
    </dgm:pt>
    <dgm:pt modelId="{6A497FA2-A1F3-45CD-8725-55DEF6A07EAA}">
      <dgm:prSet phldrT="[Szöveg]" custT="1"/>
      <dgm:spPr>
        <a:solidFill>
          <a:srgbClr val="7A7A7A"/>
        </a:solidFill>
        <a:ln>
          <a:noFill/>
        </a:ln>
      </dgm:spPr>
      <dgm:t>
        <a:bodyPr/>
        <a:lstStyle/>
        <a:p>
          <a:r>
            <a:rPr lang="hu-HU" sz="1800" b="1" dirty="0">
              <a:solidFill>
                <a:schemeClr val="bg1"/>
              </a:solidFill>
            </a:rPr>
            <a:t>Tananyagok kizárólagos hozzáférhetősége regisztrált tanárok számára</a:t>
          </a:r>
        </a:p>
      </dgm:t>
    </dgm:pt>
    <dgm:pt modelId="{14BA9D54-DAE4-4C87-A290-82F6D74DB0D9}" type="parTrans" cxnId="{3AC113E9-9523-4A31-8EE5-636A2C8BF792}">
      <dgm:prSet/>
      <dgm:spPr/>
      <dgm:t>
        <a:bodyPr/>
        <a:lstStyle/>
        <a:p>
          <a:endParaRPr lang="hu-HU"/>
        </a:p>
      </dgm:t>
    </dgm:pt>
    <dgm:pt modelId="{C5628E56-B966-4A8E-8CAE-43FBB4BF8A4E}" type="sibTrans" cxnId="{3AC113E9-9523-4A31-8EE5-636A2C8BF792}">
      <dgm:prSet/>
      <dgm:spPr/>
      <dgm:t>
        <a:bodyPr/>
        <a:lstStyle/>
        <a:p>
          <a:endParaRPr lang="hu-HU"/>
        </a:p>
      </dgm:t>
    </dgm:pt>
    <dgm:pt modelId="{758FF8E4-0C0F-4EDB-9740-B00C78A9DEBE}">
      <dgm:prSet phldrT="[Szöveg]" custT="1"/>
      <dgm:spPr>
        <a:solidFill>
          <a:srgbClr val="7A7A7A"/>
        </a:solidFill>
        <a:ln>
          <a:noFill/>
        </a:ln>
      </dgm:spPr>
      <dgm:t>
        <a:bodyPr/>
        <a:lstStyle/>
        <a:p>
          <a:r>
            <a:rPr lang="hu-HU" sz="1800" b="1" dirty="0">
              <a:solidFill>
                <a:schemeClr val="bg1"/>
              </a:solidFill>
            </a:rPr>
            <a:t>Telefonos szakértői segítségnyújtás pénzügyek oktatásához</a:t>
          </a:r>
        </a:p>
      </dgm:t>
    </dgm:pt>
    <dgm:pt modelId="{16E5AFF2-B610-464E-AE5C-6878D4E9DFD5}" type="parTrans" cxnId="{4416DBD4-902E-4519-99CD-0AF86E6FC04E}">
      <dgm:prSet/>
      <dgm:spPr/>
      <dgm:t>
        <a:bodyPr/>
        <a:lstStyle/>
        <a:p>
          <a:endParaRPr lang="hu-HU"/>
        </a:p>
      </dgm:t>
    </dgm:pt>
    <dgm:pt modelId="{6BB8F0E1-FD18-4750-8E5D-31AE42FCADCE}" type="sibTrans" cxnId="{4416DBD4-902E-4519-99CD-0AF86E6FC04E}">
      <dgm:prSet/>
      <dgm:spPr/>
      <dgm:t>
        <a:bodyPr/>
        <a:lstStyle/>
        <a:p>
          <a:endParaRPr lang="hu-HU"/>
        </a:p>
      </dgm:t>
    </dgm:pt>
    <dgm:pt modelId="{23529AB1-6FE9-4FA1-AA0E-BD0B95866384}">
      <dgm:prSet phldrT="[Szöveg]" custT="1"/>
      <dgm:spPr>
        <a:solidFill>
          <a:srgbClr val="7A7A7A"/>
        </a:solidFill>
        <a:ln>
          <a:noFill/>
        </a:ln>
      </dgm:spPr>
      <dgm:t>
        <a:bodyPr/>
        <a:lstStyle/>
        <a:p>
          <a:r>
            <a:rPr lang="hu-HU" sz="1800" b="1" dirty="0" err="1">
              <a:solidFill>
                <a:schemeClr val="bg1"/>
              </a:solidFill>
            </a:rPr>
            <a:t>Workshopok</a:t>
          </a:r>
          <a:endParaRPr lang="hu-HU" sz="1800" b="1" dirty="0">
            <a:solidFill>
              <a:schemeClr val="bg1"/>
            </a:solidFill>
          </a:endParaRPr>
        </a:p>
      </dgm:t>
    </dgm:pt>
    <dgm:pt modelId="{01CF17F1-51F3-4979-A8E7-3910D37F6DB7}" type="parTrans" cxnId="{AF1ACE69-7565-46AD-8642-6FCE18F43D34}">
      <dgm:prSet/>
      <dgm:spPr/>
      <dgm:t>
        <a:bodyPr/>
        <a:lstStyle/>
        <a:p>
          <a:endParaRPr lang="hu-HU"/>
        </a:p>
      </dgm:t>
    </dgm:pt>
    <dgm:pt modelId="{935446D8-4B20-46D8-B6E8-EE9657A19454}" type="sibTrans" cxnId="{AF1ACE69-7565-46AD-8642-6FCE18F43D34}">
      <dgm:prSet/>
      <dgm:spPr/>
      <dgm:t>
        <a:bodyPr/>
        <a:lstStyle/>
        <a:p>
          <a:endParaRPr lang="hu-HU"/>
        </a:p>
      </dgm:t>
    </dgm:pt>
    <dgm:pt modelId="{BAC96836-F2F5-40C5-8B97-A3BC07956D61}">
      <dgm:prSet phldrT="[Szöveg]" custT="1"/>
      <dgm:spPr>
        <a:solidFill>
          <a:srgbClr val="7A7A7A"/>
        </a:solidFill>
        <a:ln>
          <a:noFill/>
        </a:ln>
      </dgm:spPr>
      <dgm:t>
        <a:bodyPr/>
        <a:lstStyle/>
        <a:p>
          <a:r>
            <a:rPr lang="hu-HU" sz="1800" b="1" dirty="0">
              <a:solidFill>
                <a:schemeClr val="bg1"/>
              </a:solidFill>
            </a:rPr>
            <a:t>Verseny iskolák, tanárok és diákok részére</a:t>
          </a:r>
        </a:p>
      </dgm:t>
    </dgm:pt>
    <dgm:pt modelId="{DA69AD80-6B8F-4612-96B9-2C65BDA461D7}" type="parTrans" cxnId="{2CF635C1-8588-4EA8-ADCE-0E9C74E79B32}">
      <dgm:prSet/>
      <dgm:spPr/>
      <dgm:t>
        <a:bodyPr/>
        <a:lstStyle/>
        <a:p>
          <a:endParaRPr lang="hu-HU"/>
        </a:p>
      </dgm:t>
    </dgm:pt>
    <dgm:pt modelId="{646995A2-59D2-4168-9E45-F9608645CF83}" type="sibTrans" cxnId="{2CF635C1-8588-4EA8-ADCE-0E9C74E79B32}">
      <dgm:prSet/>
      <dgm:spPr/>
      <dgm:t>
        <a:bodyPr/>
        <a:lstStyle/>
        <a:p>
          <a:endParaRPr lang="hu-HU"/>
        </a:p>
      </dgm:t>
    </dgm:pt>
    <dgm:pt modelId="{40523A95-CA17-48CF-A309-1A46243C8439}" type="pres">
      <dgm:prSet presAssocID="{DA83C62C-4CEA-498C-862C-00115B902EBF}" presName="Name0" presStyleCnt="0">
        <dgm:presLayoutVars>
          <dgm:chMax val="7"/>
          <dgm:chPref val="7"/>
          <dgm:dir/>
        </dgm:presLayoutVars>
      </dgm:prSet>
      <dgm:spPr/>
    </dgm:pt>
    <dgm:pt modelId="{A17DA919-0446-4A59-90F1-54C7200FF743}" type="pres">
      <dgm:prSet presAssocID="{DA83C62C-4CEA-498C-862C-00115B902EBF}" presName="Name1" presStyleCnt="0"/>
      <dgm:spPr/>
    </dgm:pt>
    <dgm:pt modelId="{50EFFE15-3B23-4A83-8703-E523EC9D3809}" type="pres">
      <dgm:prSet presAssocID="{DA83C62C-4CEA-498C-862C-00115B902EBF}" presName="cycle" presStyleCnt="0"/>
      <dgm:spPr/>
    </dgm:pt>
    <dgm:pt modelId="{A7FD0900-ADFC-444C-873E-12681D18D1D5}" type="pres">
      <dgm:prSet presAssocID="{DA83C62C-4CEA-498C-862C-00115B902EBF}" presName="srcNode" presStyleLbl="node1" presStyleIdx="0" presStyleCnt="5"/>
      <dgm:spPr/>
    </dgm:pt>
    <dgm:pt modelId="{36584C24-1705-400D-B21F-1C36E4E96DA5}" type="pres">
      <dgm:prSet presAssocID="{DA83C62C-4CEA-498C-862C-00115B902EBF}" presName="conn" presStyleLbl="parChTrans1D2" presStyleIdx="0" presStyleCnt="1"/>
      <dgm:spPr/>
    </dgm:pt>
    <dgm:pt modelId="{DB0FAA2E-0DE5-4A10-B52B-99AA28F41BEB}" type="pres">
      <dgm:prSet presAssocID="{DA83C62C-4CEA-498C-862C-00115B902EBF}" presName="extraNode" presStyleLbl="node1" presStyleIdx="0" presStyleCnt="5"/>
      <dgm:spPr/>
    </dgm:pt>
    <dgm:pt modelId="{21D3C45C-996F-4576-88D6-4BDE97E75CFD}" type="pres">
      <dgm:prSet presAssocID="{DA83C62C-4CEA-498C-862C-00115B902EBF}" presName="dstNode" presStyleLbl="node1" presStyleIdx="0" presStyleCnt="5"/>
      <dgm:spPr/>
    </dgm:pt>
    <dgm:pt modelId="{37768E1C-97A1-493E-8785-B2763A0DDC6B}" type="pres">
      <dgm:prSet presAssocID="{30A16F9F-A5ED-44D6-BE2E-9655BCADB081}" presName="text_1" presStyleLbl="node1" presStyleIdx="0" presStyleCnt="5" custScaleY="133429">
        <dgm:presLayoutVars>
          <dgm:bulletEnabled val="1"/>
        </dgm:presLayoutVars>
      </dgm:prSet>
      <dgm:spPr/>
    </dgm:pt>
    <dgm:pt modelId="{B605AA34-2E3B-4027-BC61-7378913B76EA}" type="pres">
      <dgm:prSet presAssocID="{30A16F9F-A5ED-44D6-BE2E-9655BCADB081}" presName="accent_1" presStyleCnt="0"/>
      <dgm:spPr/>
    </dgm:pt>
    <dgm:pt modelId="{2DC19ACC-D0B3-4B3E-ABBE-310F4166C140}" type="pres">
      <dgm:prSet presAssocID="{30A16F9F-A5ED-44D6-BE2E-9655BCADB081}" presName="accentRepeatNode" presStyleLbl="solidFgAcc1" presStyleIdx="0" presStyleCnt="5" custScaleX="100968" custScaleY="100968"/>
      <dgm:spPr>
        <a:solidFill>
          <a:srgbClr val="00AA9F"/>
        </a:solidFill>
        <a:ln>
          <a:solidFill>
            <a:schemeClr val="bg1"/>
          </a:solidFill>
        </a:ln>
      </dgm:spPr>
    </dgm:pt>
    <dgm:pt modelId="{F4471EF3-5178-4941-9392-B82FB93F21AA}" type="pres">
      <dgm:prSet presAssocID="{6A497FA2-A1F3-45CD-8725-55DEF6A07EAA}" presName="text_2" presStyleLbl="node1" presStyleIdx="1" presStyleCnt="5" custScaleY="133429">
        <dgm:presLayoutVars>
          <dgm:bulletEnabled val="1"/>
        </dgm:presLayoutVars>
      </dgm:prSet>
      <dgm:spPr/>
    </dgm:pt>
    <dgm:pt modelId="{E584AA30-5826-4C7B-9F93-320F5B7EC365}" type="pres">
      <dgm:prSet presAssocID="{6A497FA2-A1F3-45CD-8725-55DEF6A07EAA}" presName="accent_2" presStyleCnt="0"/>
      <dgm:spPr/>
    </dgm:pt>
    <dgm:pt modelId="{8F3202FF-8218-458E-B0B6-DF86F47C786D}" type="pres">
      <dgm:prSet presAssocID="{6A497FA2-A1F3-45CD-8725-55DEF6A07EAA}" presName="accentRepeatNode" presStyleLbl="solidFgAcc1" presStyleIdx="1" presStyleCnt="5" custScaleX="100968" custScaleY="100968"/>
      <dgm:spPr>
        <a:solidFill>
          <a:srgbClr val="00AA9F"/>
        </a:solidFill>
        <a:ln>
          <a:solidFill>
            <a:schemeClr val="bg1"/>
          </a:solidFill>
        </a:ln>
      </dgm:spPr>
    </dgm:pt>
    <dgm:pt modelId="{B2D48CFF-758C-4B92-9FB8-A00DE571FBBA}" type="pres">
      <dgm:prSet presAssocID="{758FF8E4-0C0F-4EDB-9740-B00C78A9DEBE}" presName="text_3" presStyleLbl="node1" presStyleIdx="2" presStyleCnt="5" custScaleY="133429">
        <dgm:presLayoutVars>
          <dgm:bulletEnabled val="1"/>
        </dgm:presLayoutVars>
      </dgm:prSet>
      <dgm:spPr/>
    </dgm:pt>
    <dgm:pt modelId="{0645F57F-8072-40E8-8EB6-7E817DA43EF8}" type="pres">
      <dgm:prSet presAssocID="{758FF8E4-0C0F-4EDB-9740-B00C78A9DEBE}" presName="accent_3" presStyleCnt="0"/>
      <dgm:spPr/>
    </dgm:pt>
    <dgm:pt modelId="{183952CE-E141-4C03-A2D1-6C225E0985F6}" type="pres">
      <dgm:prSet presAssocID="{758FF8E4-0C0F-4EDB-9740-B00C78A9DEBE}" presName="accentRepeatNode" presStyleLbl="solidFgAcc1" presStyleIdx="2" presStyleCnt="5" custScaleX="100968" custScaleY="100968"/>
      <dgm:spPr>
        <a:solidFill>
          <a:srgbClr val="00AA9F"/>
        </a:solidFill>
        <a:ln>
          <a:solidFill>
            <a:schemeClr val="bg1"/>
          </a:solidFill>
        </a:ln>
      </dgm:spPr>
    </dgm:pt>
    <dgm:pt modelId="{343C6150-4E76-49AE-9329-3C4E4C9FE5D4}" type="pres">
      <dgm:prSet presAssocID="{23529AB1-6FE9-4FA1-AA0E-BD0B95866384}" presName="text_4" presStyleLbl="node1" presStyleIdx="3" presStyleCnt="5" custScaleY="133429">
        <dgm:presLayoutVars>
          <dgm:bulletEnabled val="1"/>
        </dgm:presLayoutVars>
      </dgm:prSet>
      <dgm:spPr/>
    </dgm:pt>
    <dgm:pt modelId="{5D9ECD0A-2DC4-4D0F-BF2F-BDB43AB9B123}" type="pres">
      <dgm:prSet presAssocID="{23529AB1-6FE9-4FA1-AA0E-BD0B95866384}" presName="accent_4" presStyleCnt="0"/>
      <dgm:spPr/>
    </dgm:pt>
    <dgm:pt modelId="{C240C1A7-6ED8-4165-9A98-FF042A3761ED}" type="pres">
      <dgm:prSet presAssocID="{23529AB1-6FE9-4FA1-AA0E-BD0B95866384}" presName="accentRepeatNode" presStyleLbl="solidFgAcc1" presStyleIdx="3" presStyleCnt="5" custScaleX="100968" custScaleY="100968"/>
      <dgm:spPr>
        <a:solidFill>
          <a:srgbClr val="00AA9F"/>
        </a:solidFill>
        <a:ln>
          <a:solidFill>
            <a:schemeClr val="bg1"/>
          </a:solidFill>
        </a:ln>
      </dgm:spPr>
    </dgm:pt>
    <dgm:pt modelId="{D43888B6-ABFC-41C3-8441-777BE2937FD4}" type="pres">
      <dgm:prSet presAssocID="{BAC96836-F2F5-40C5-8B97-A3BC07956D61}" presName="text_5" presStyleLbl="node1" presStyleIdx="4" presStyleCnt="5" custScaleY="133429">
        <dgm:presLayoutVars>
          <dgm:bulletEnabled val="1"/>
        </dgm:presLayoutVars>
      </dgm:prSet>
      <dgm:spPr/>
    </dgm:pt>
    <dgm:pt modelId="{A48BE768-697F-4B47-B753-63F80D23C1FF}" type="pres">
      <dgm:prSet presAssocID="{BAC96836-F2F5-40C5-8B97-A3BC07956D61}" presName="accent_5" presStyleCnt="0"/>
      <dgm:spPr/>
    </dgm:pt>
    <dgm:pt modelId="{91DBA329-0627-4763-9BC5-0F6CE10A514B}" type="pres">
      <dgm:prSet presAssocID="{BAC96836-F2F5-40C5-8B97-A3BC07956D61}" presName="accentRepeatNode" presStyleLbl="solidFgAcc1" presStyleIdx="4" presStyleCnt="5" custScaleX="100968" custScaleY="100968"/>
      <dgm:spPr>
        <a:solidFill>
          <a:srgbClr val="00AA9F"/>
        </a:solidFill>
        <a:ln>
          <a:solidFill>
            <a:schemeClr val="bg1"/>
          </a:solidFill>
        </a:ln>
      </dgm:spPr>
    </dgm:pt>
  </dgm:ptLst>
  <dgm:cxnLst>
    <dgm:cxn modelId="{4416DBD4-902E-4519-99CD-0AF86E6FC04E}" srcId="{DA83C62C-4CEA-498C-862C-00115B902EBF}" destId="{758FF8E4-0C0F-4EDB-9740-B00C78A9DEBE}" srcOrd="2" destOrd="0" parTransId="{16E5AFF2-B610-464E-AE5C-6878D4E9DFD5}" sibTransId="{6BB8F0E1-FD18-4750-8E5D-31AE42FCADCE}"/>
    <dgm:cxn modelId="{60A11E6D-6F3C-48C1-9D24-184258075858}" type="presOf" srcId="{DA83C62C-4CEA-498C-862C-00115B902EBF}" destId="{40523A95-CA17-48CF-A309-1A46243C8439}" srcOrd="0" destOrd="0" presId="urn:microsoft.com/office/officeart/2008/layout/VerticalCurvedList"/>
    <dgm:cxn modelId="{BFC51C21-6E51-45AC-A0AB-A4C18E396C6C}" srcId="{DA83C62C-4CEA-498C-862C-00115B902EBF}" destId="{30A16F9F-A5ED-44D6-BE2E-9655BCADB081}" srcOrd="0" destOrd="0" parTransId="{444384AE-9433-4CEA-9B16-CF513A40A400}" sibTransId="{AED5ECA2-4C7A-4F5B-9EBD-AF8DD8DED1DF}"/>
    <dgm:cxn modelId="{31B4A9EE-6E1B-4875-9F25-B1B4CCC2B08E}" type="presOf" srcId="{BAC96836-F2F5-40C5-8B97-A3BC07956D61}" destId="{D43888B6-ABFC-41C3-8441-777BE2937FD4}" srcOrd="0" destOrd="0" presId="urn:microsoft.com/office/officeart/2008/layout/VerticalCurvedList"/>
    <dgm:cxn modelId="{B9945ABB-A449-4E34-927D-4D8DFE6080E0}" type="presOf" srcId="{23529AB1-6FE9-4FA1-AA0E-BD0B95866384}" destId="{343C6150-4E76-49AE-9329-3C4E4C9FE5D4}" srcOrd="0" destOrd="0" presId="urn:microsoft.com/office/officeart/2008/layout/VerticalCurvedList"/>
    <dgm:cxn modelId="{A47F2F3D-2331-49BE-AE6D-7ABCFEBF33D4}" type="presOf" srcId="{758FF8E4-0C0F-4EDB-9740-B00C78A9DEBE}" destId="{B2D48CFF-758C-4B92-9FB8-A00DE571FBBA}" srcOrd="0" destOrd="0" presId="urn:microsoft.com/office/officeart/2008/layout/VerticalCurvedList"/>
    <dgm:cxn modelId="{11CDC21D-7398-4329-B85F-D6A6D6A9286E}" type="presOf" srcId="{6A497FA2-A1F3-45CD-8725-55DEF6A07EAA}" destId="{F4471EF3-5178-4941-9392-B82FB93F21AA}" srcOrd="0" destOrd="0" presId="urn:microsoft.com/office/officeart/2008/layout/VerticalCurvedList"/>
    <dgm:cxn modelId="{3AC113E9-9523-4A31-8EE5-636A2C8BF792}" srcId="{DA83C62C-4CEA-498C-862C-00115B902EBF}" destId="{6A497FA2-A1F3-45CD-8725-55DEF6A07EAA}" srcOrd="1" destOrd="0" parTransId="{14BA9D54-DAE4-4C87-A290-82F6D74DB0D9}" sibTransId="{C5628E56-B966-4A8E-8CAE-43FBB4BF8A4E}"/>
    <dgm:cxn modelId="{AF1ACE69-7565-46AD-8642-6FCE18F43D34}" srcId="{DA83C62C-4CEA-498C-862C-00115B902EBF}" destId="{23529AB1-6FE9-4FA1-AA0E-BD0B95866384}" srcOrd="3" destOrd="0" parTransId="{01CF17F1-51F3-4979-A8E7-3910D37F6DB7}" sibTransId="{935446D8-4B20-46D8-B6E8-EE9657A19454}"/>
    <dgm:cxn modelId="{2CF635C1-8588-4EA8-ADCE-0E9C74E79B32}" srcId="{DA83C62C-4CEA-498C-862C-00115B902EBF}" destId="{BAC96836-F2F5-40C5-8B97-A3BC07956D61}" srcOrd="4" destOrd="0" parTransId="{DA69AD80-6B8F-4612-96B9-2C65BDA461D7}" sibTransId="{646995A2-59D2-4168-9E45-F9608645CF83}"/>
    <dgm:cxn modelId="{CA82DB3E-BFF6-4758-8D12-DB6057A919C7}" type="presOf" srcId="{30A16F9F-A5ED-44D6-BE2E-9655BCADB081}" destId="{37768E1C-97A1-493E-8785-B2763A0DDC6B}" srcOrd="0" destOrd="0" presId="urn:microsoft.com/office/officeart/2008/layout/VerticalCurvedList"/>
    <dgm:cxn modelId="{98C415D4-5754-4944-B486-2E5F5E3C1F2A}" type="presOf" srcId="{AED5ECA2-4C7A-4F5B-9EBD-AF8DD8DED1DF}" destId="{36584C24-1705-400D-B21F-1C36E4E96DA5}" srcOrd="0" destOrd="0" presId="urn:microsoft.com/office/officeart/2008/layout/VerticalCurvedList"/>
    <dgm:cxn modelId="{EC617DEE-D239-414F-8887-938E1FBBA3B8}" type="presParOf" srcId="{40523A95-CA17-48CF-A309-1A46243C8439}" destId="{A17DA919-0446-4A59-90F1-54C7200FF743}" srcOrd="0" destOrd="0" presId="urn:microsoft.com/office/officeart/2008/layout/VerticalCurvedList"/>
    <dgm:cxn modelId="{D497EC68-72A0-4257-AD8B-1F09600EF716}" type="presParOf" srcId="{A17DA919-0446-4A59-90F1-54C7200FF743}" destId="{50EFFE15-3B23-4A83-8703-E523EC9D3809}" srcOrd="0" destOrd="0" presId="urn:microsoft.com/office/officeart/2008/layout/VerticalCurvedList"/>
    <dgm:cxn modelId="{0BD488ED-9258-4935-8004-0C0661DD1C62}" type="presParOf" srcId="{50EFFE15-3B23-4A83-8703-E523EC9D3809}" destId="{A7FD0900-ADFC-444C-873E-12681D18D1D5}" srcOrd="0" destOrd="0" presId="urn:microsoft.com/office/officeart/2008/layout/VerticalCurvedList"/>
    <dgm:cxn modelId="{9FB606B6-286A-4EC8-82F7-6DE9E5B7FE8D}" type="presParOf" srcId="{50EFFE15-3B23-4A83-8703-E523EC9D3809}" destId="{36584C24-1705-400D-B21F-1C36E4E96DA5}" srcOrd="1" destOrd="0" presId="urn:microsoft.com/office/officeart/2008/layout/VerticalCurvedList"/>
    <dgm:cxn modelId="{7CFE5B02-116D-43E1-A2BD-0FC1E2A898D0}" type="presParOf" srcId="{50EFFE15-3B23-4A83-8703-E523EC9D3809}" destId="{DB0FAA2E-0DE5-4A10-B52B-99AA28F41BEB}" srcOrd="2" destOrd="0" presId="urn:microsoft.com/office/officeart/2008/layout/VerticalCurvedList"/>
    <dgm:cxn modelId="{D252930B-AF15-4314-BBCC-C5DAF4B4B7CF}" type="presParOf" srcId="{50EFFE15-3B23-4A83-8703-E523EC9D3809}" destId="{21D3C45C-996F-4576-88D6-4BDE97E75CFD}" srcOrd="3" destOrd="0" presId="urn:microsoft.com/office/officeart/2008/layout/VerticalCurvedList"/>
    <dgm:cxn modelId="{FB6914B4-3C55-481E-824E-AA15725C22C0}" type="presParOf" srcId="{A17DA919-0446-4A59-90F1-54C7200FF743}" destId="{37768E1C-97A1-493E-8785-B2763A0DDC6B}" srcOrd="1" destOrd="0" presId="urn:microsoft.com/office/officeart/2008/layout/VerticalCurvedList"/>
    <dgm:cxn modelId="{08632064-D4F6-47CE-8EEC-CE5D42C2710B}" type="presParOf" srcId="{A17DA919-0446-4A59-90F1-54C7200FF743}" destId="{B605AA34-2E3B-4027-BC61-7378913B76EA}" srcOrd="2" destOrd="0" presId="urn:microsoft.com/office/officeart/2008/layout/VerticalCurvedList"/>
    <dgm:cxn modelId="{C2EF5FCE-F2A5-427A-886D-E9A567B93693}" type="presParOf" srcId="{B605AA34-2E3B-4027-BC61-7378913B76EA}" destId="{2DC19ACC-D0B3-4B3E-ABBE-310F4166C140}" srcOrd="0" destOrd="0" presId="urn:microsoft.com/office/officeart/2008/layout/VerticalCurvedList"/>
    <dgm:cxn modelId="{D86A2824-EFB3-4FE2-942E-1DA78B4BCDC3}" type="presParOf" srcId="{A17DA919-0446-4A59-90F1-54C7200FF743}" destId="{F4471EF3-5178-4941-9392-B82FB93F21AA}" srcOrd="3" destOrd="0" presId="urn:microsoft.com/office/officeart/2008/layout/VerticalCurvedList"/>
    <dgm:cxn modelId="{3EA57C45-3F5F-4119-96FA-7409AD3C9A43}" type="presParOf" srcId="{A17DA919-0446-4A59-90F1-54C7200FF743}" destId="{E584AA30-5826-4C7B-9F93-320F5B7EC365}" srcOrd="4" destOrd="0" presId="urn:microsoft.com/office/officeart/2008/layout/VerticalCurvedList"/>
    <dgm:cxn modelId="{37BCA5C0-8BAE-4F5B-8BA7-95386BA8879B}" type="presParOf" srcId="{E584AA30-5826-4C7B-9F93-320F5B7EC365}" destId="{8F3202FF-8218-458E-B0B6-DF86F47C786D}" srcOrd="0" destOrd="0" presId="urn:microsoft.com/office/officeart/2008/layout/VerticalCurvedList"/>
    <dgm:cxn modelId="{9CD24A3C-D505-4F15-92E6-F29DE829D1B2}" type="presParOf" srcId="{A17DA919-0446-4A59-90F1-54C7200FF743}" destId="{B2D48CFF-758C-4B92-9FB8-A00DE571FBBA}" srcOrd="5" destOrd="0" presId="urn:microsoft.com/office/officeart/2008/layout/VerticalCurvedList"/>
    <dgm:cxn modelId="{7F794EC9-58EA-4191-B558-C0665718C439}" type="presParOf" srcId="{A17DA919-0446-4A59-90F1-54C7200FF743}" destId="{0645F57F-8072-40E8-8EB6-7E817DA43EF8}" srcOrd="6" destOrd="0" presId="urn:microsoft.com/office/officeart/2008/layout/VerticalCurvedList"/>
    <dgm:cxn modelId="{505474C5-80E0-4B1D-83C2-74AF0AAD30E2}" type="presParOf" srcId="{0645F57F-8072-40E8-8EB6-7E817DA43EF8}" destId="{183952CE-E141-4C03-A2D1-6C225E0985F6}" srcOrd="0" destOrd="0" presId="urn:microsoft.com/office/officeart/2008/layout/VerticalCurvedList"/>
    <dgm:cxn modelId="{F3BDC937-FE4E-4E23-99DD-CCB2512D211E}" type="presParOf" srcId="{A17DA919-0446-4A59-90F1-54C7200FF743}" destId="{343C6150-4E76-49AE-9329-3C4E4C9FE5D4}" srcOrd="7" destOrd="0" presId="urn:microsoft.com/office/officeart/2008/layout/VerticalCurvedList"/>
    <dgm:cxn modelId="{5F998DDA-749E-4025-8CD2-09C70380B70D}" type="presParOf" srcId="{A17DA919-0446-4A59-90F1-54C7200FF743}" destId="{5D9ECD0A-2DC4-4D0F-BF2F-BDB43AB9B123}" srcOrd="8" destOrd="0" presId="urn:microsoft.com/office/officeart/2008/layout/VerticalCurvedList"/>
    <dgm:cxn modelId="{B2098F07-378A-4C34-890C-8E334AB3D24A}" type="presParOf" srcId="{5D9ECD0A-2DC4-4D0F-BF2F-BDB43AB9B123}" destId="{C240C1A7-6ED8-4165-9A98-FF042A3761ED}" srcOrd="0" destOrd="0" presId="urn:microsoft.com/office/officeart/2008/layout/VerticalCurvedList"/>
    <dgm:cxn modelId="{995A8363-37AE-46D3-8764-35716D6185B5}" type="presParOf" srcId="{A17DA919-0446-4A59-90F1-54C7200FF743}" destId="{D43888B6-ABFC-41C3-8441-777BE2937FD4}" srcOrd="9" destOrd="0" presId="urn:microsoft.com/office/officeart/2008/layout/VerticalCurvedList"/>
    <dgm:cxn modelId="{9BB35BB8-E05C-432A-960B-CC4AA36B797C}" type="presParOf" srcId="{A17DA919-0446-4A59-90F1-54C7200FF743}" destId="{A48BE768-697F-4B47-B753-63F80D23C1FF}" srcOrd="10" destOrd="0" presId="urn:microsoft.com/office/officeart/2008/layout/VerticalCurvedList"/>
    <dgm:cxn modelId="{F69F3D6B-74CE-448C-A1C1-790E71047B1F}" type="presParOf" srcId="{A48BE768-697F-4B47-B753-63F80D23C1FF}" destId="{91DBA329-0627-4763-9BC5-0F6CE10A514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29E55C1-B6DC-4D8D-B707-3724EDF92942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3C2B25C6-1EAF-474B-9561-E12632F736B1}">
      <dgm:prSet phldrT="[Szöveg]" custT="1"/>
      <dgm:spPr>
        <a:solidFill>
          <a:srgbClr val="A99A6F"/>
        </a:solidFill>
        <a:ln>
          <a:noFill/>
        </a:ln>
      </dgm:spPr>
      <dgm:t>
        <a:bodyPr/>
        <a:lstStyle/>
        <a:p>
          <a:r>
            <a:rPr lang="hu-HU" sz="2000" dirty="0">
              <a:solidFill>
                <a:srgbClr val="232157"/>
              </a:solidFill>
            </a:rPr>
            <a:t>Iránytű a Pénzügyekhez c. tankönyv használata tanórai keretek között</a:t>
          </a:r>
        </a:p>
      </dgm:t>
    </dgm:pt>
    <dgm:pt modelId="{1CC56632-7551-4759-96AF-6D23FC5CFFFD}" type="parTrans" cxnId="{D9BC7636-78E9-469A-86C0-2200643CCA80}">
      <dgm:prSet/>
      <dgm:spPr/>
      <dgm:t>
        <a:bodyPr/>
        <a:lstStyle/>
        <a:p>
          <a:endParaRPr lang="hu-HU"/>
        </a:p>
      </dgm:t>
    </dgm:pt>
    <dgm:pt modelId="{75EFF820-3DE2-4434-A2FB-3F4649EEBDB4}" type="sibTrans" cxnId="{D9BC7636-78E9-469A-86C0-2200643CCA80}">
      <dgm:prSet/>
      <dgm:spPr>
        <a:ln w="9525">
          <a:solidFill>
            <a:srgbClr val="232157"/>
          </a:solidFill>
        </a:ln>
      </dgm:spPr>
      <dgm:t>
        <a:bodyPr/>
        <a:lstStyle/>
        <a:p>
          <a:endParaRPr lang="hu-HU"/>
        </a:p>
      </dgm:t>
    </dgm:pt>
    <dgm:pt modelId="{D2AAC5A1-20DA-4E50-A0EC-08629B46CFED}">
      <dgm:prSet phldrT="[Szöveg]" custT="1"/>
      <dgm:spPr>
        <a:solidFill>
          <a:srgbClr val="A99A6F"/>
        </a:solidFill>
      </dgm:spPr>
      <dgm:t>
        <a:bodyPr/>
        <a:lstStyle/>
        <a:p>
          <a:r>
            <a:rPr lang="hu-HU" sz="1600" dirty="0">
              <a:solidFill>
                <a:srgbClr val="232157"/>
              </a:solidFill>
            </a:rPr>
            <a:t>Pénzügyi- gazdasági ismeretek tanítása tanórai vagy tanórán kívüli keretek között</a:t>
          </a:r>
        </a:p>
      </dgm:t>
    </dgm:pt>
    <dgm:pt modelId="{C460391D-4999-4F10-8575-79DCEE46F94E}" type="parTrans" cxnId="{35EB6691-5BE1-4EAC-B5C7-E4B36BC19649}">
      <dgm:prSet/>
      <dgm:spPr/>
      <dgm:t>
        <a:bodyPr/>
        <a:lstStyle/>
        <a:p>
          <a:endParaRPr lang="hu-HU"/>
        </a:p>
      </dgm:t>
    </dgm:pt>
    <dgm:pt modelId="{1506071B-C9D6-46C8-AF03-CDBA9CA23D34}" type="sibTrans" cxnId="{35EB6691-5BE1-4EAC-B5C7-E4B36BC19649}">
      <dgm:prSet/>
      <dgm:spPr/>
      <dgm:t>
        <a:bodyPr/>
        <a:lstStyle/>
        <a:p>
          <a:endParaRPr lang="hu-HU"/>
        </a:p>
      </dgm:t>
    </dgm:pt>
    <dgm:pt modelId="{BFFA22F7-9C9C-47FC-A788-91861FD289F2}">
      <dgm:prSet phldrT="[Szöveg]" custT="1"/>
      <dgm:spPr>
        <a:solidFill>
          <a:srgbClr val="A99A6F"/>
        </a:solidFill>
      </dgm:spPr>
      <dgm:t>
        <a:bodyPr/>
        <a:lstStyle/>
        <a:p>
          <a:r>
            <a:rPr lang="hu-HU" sz="2000" dirty="0">
              <a:solidFill>
                <a:srgbClr val="232157"/>
              </a:solidFill>
            </a:rPr>
            <a:t>Részvétel a Pénz7 programokon</a:t>
          </a:r>
        </a:p>
      </dgm:t>
    </dgm:pt>
    <dgm:pt modelId="{A41F2786-8CE1-4ECF-BAD1-F70FF20F2E1C}" type="parTrans" cxnId="{DCB46281-6328-4979-BBE4-47070463FFC9}">
      <dgm:prSet/>
      <dgm:spPr/>
      <dgm:t>
        <a:bodyPr/>
        <a:lstStyle/>
        <a:p>
          <a:endParaRPr lang="hu-HU"/>
        </a:p>
      </dgm:t>
    </dgm:pt>
    <dgm:pt modelId="{743AEAE5-EA7F-4E5E-8BB4-581025B01557}" type="sibTrans" cxnId="{DCB46281-6328-4979-BBE4-47070463FFC9}">
      <dgm:prSet/>
      <dgm:spPr/>
      <dgm:t>
        <a:bodyPr/>
        <a:lstStyle/>
        <a:p>
          <a:endParaRPr lang="hu-HU"/>
        </a:p>
      </dgm:t>
    </dgm:pt>
    <dgm:pt modelId="{31980F96-0CCC-4331-B2F7-81AD7FCBE7F8}" type="pres">
      <dgm:prSet presAssocID="{329E55C1-B6DC-4D8D-B707-3724EDF92942}" presName="Name0" presStyleCnt="0">
        <dgm:presLayoutVars>
          <dgm:chMax val="7"/>
          <dgm:chPref val="7"/>
          <dgm:dir/>
        </dgm:presLayoutVars>
      </dgm:prSet>
      <dgm:spPr/>
    </dgm:pt>
    <dgm:pt modelId="{A7DE74EB-EB8D-4911-B638-1B32F4A4640A}" type="pres">
      <dgm:prSet presAssocID="{329E55C1-B6DC-4D8D-B707-3724EDF92942}" presName="Name1" presStyleCnt="0"/>
      <dgm:spPr/>
    </dgm:pt>
    <dgm:pt modelId="{66479389-B2AB-4DF4-996F-F67BF4559CF6}" type="pres">
      <dgm:prSet presAssocID="{329E55C1-B6DC-4D8D-B707-3724EDF92942}" presName="cycle" presStyleCnt="0"/>
      <dgm:spPr/>
    </dgm:pt>
    <dgm:pt modelId="{4E7734E8-4591-4368-A7CA-FD4C05E247FA}" type="pres">
      <dgm:prSet presAssocID="{329E55C1-B6DC-4D8D-B707-3724EDF92942}" presName="srcNode" presStyleLbl="node1" presStyleIdx="0" presStyleCnt="3"/>
      <dgm:spPr/>
    </dgm:pt>
    <dgm:pt modelId="{1EF382BD-290D-4AA8-B4C9-8282CE6C132D}" type="pres">
      <dgm:prSet presAssocID="{329E55C1-B6DC-4D8D-B707-3724EDF92942}" presName="conn" presStyleLbl="parChTrans1D2" presStyleIdx="0" presStyleCnt="1"/>
      <dgm:spPr/>
    </dgm:pt>
    <dgm:pt modelId="{A463B91D-0C65-4F6B-B9D9-6D4C2D8D6A30}" type="pres">
      <dgm:prSet presAssocID="{329E55C1-B6DC-4D8D-B707-3724EDF92942}" presName="extraNode" presStyleLbl="node1" presStyleIdx="0" presStyleCnt="3"/>
      <dgm:spPr/>
    </dgm:pt>
    <dgm:pt modelId="{2F32E8F8-130B-4AD1-8EC3-07E2FF4CD28A}" type="pres">
      <dgm:prSet presAssocID="{329E55C1-B6DC-4D8D-B707-3724EDF92942}" presName="dstNode" presStyleLbl="node1" presStyleIdx="0" presStyleCnt="3"/>
      <dgm:spPr/>
    </dgm:pt>
    <dgm:pt modelId="{4AA00785-C782-447D-AB48-59E5AE081DE3}" type="pres">
      <dgm:prSet presAssocID="{3C2B25C6-1EAF-474B-9561-E12632F736B1}" presName="text_1" presStyleLbl="node1" presStyleIdx="0" presStyleCnt="3">
        <dgm:presLayoutVars>
          <dgm:bulletEnabled val="1"/>
        </dgm:presLayoutVars>
      </dgm:prSet>
      <dgm:spPr/>
    </dgm:pt>
    <dgm:pt modelId="{EC9155A7-5B35-4390-9119-D376674593C8}" type="pres">
      <dgm:prSet presAssocID="{3C2B25C6-1EAF-474B-9561-E12632F736B1}" presName="accent_1" presStyleCnt="0"/>
      <dgm:spPr/>
    </dgm:pt>
    <dgm:pt modelId="{FB01408C-9739-4127-971A-593E17A0C9F8}" type="pres">
      <dgm:prSet presAssocID="{3C2B25C6-1EAF-474B-9561-E12632F736B1}" presName="accentRepeatNode" presStyleLbl="solidFgAcc1" presStyleIdx="0" presStyleCnt="3"/>
      <dgm:spPr>
        <a:ln w="9525">
          <a:solidFill>
            <a:srgbClr val="232157"/>
          </a:solidFill>
        </a:ln>
      </dgm:spPr>
    </dgm:pt>
    <dgm:pt modelId="{9B28DCBD-E2BD-49E5-B5BC-4DFEE68BFC7B}" type="pres">
      <dgm:prSet presAssocID="{D2AAC5A1-20DA-4E50-A0EC-08629B46CFED}" presName="text_2" presStyleLbl="node1" presStyleIdx="1" presStyleCnt="3">
        <dgm:presLayoutVars>
          <dgm:bulletEnabled val="1"/>
        </dgm:presLayoutVars>
      </dgm:prSet>
      <dgm:spPr/>
    </dgm:pt>
    <dgm:pt modelId="{5ADDB289-B623-4781-A2D5-64F6C2105C61}" type="pres">
      <dgm:prSet presAssocID="{D2AAC5A1-20DA-4E50-A0EC-08629B46CFED}" presName="accent_2" presStyleCnt="0"/>
      <dgm:spPr/>
    </dgm:pt>
    <dgm:pt modelId="{3498ADBC-BED0-47F4-A1A0-F70571DD1227}" type="pres">
      <dgm:prSet presAssocID="{D2AAC5A1-20DA-4E50-A0EC-08629B46CFED}" presName="accentRepeatNode" presStyleLbl="solidFgAcc1" presStyleIdx="1" presStyleCnt="3"/>
      <dgm:spPr>
        <a:ln w="9525">
          <a:solidFill>
            <a:srgbClr val="232157"/>
          </a:solidFill>
        </a:ln>
      </dgm:spPr>
    </dgm:pt>
    <dgm:pt modelId="{3C005BCF-01F9-41E6-9587-3A0DE1272A03}" type="pres">
      <dgm:prSet presAssocID="{BFFA22F7-9C9C-47FC-A788-91861FD289F2}" presName="text_3" presStyleLbl="node1" presStyleIdx="2" presStyleCnt="3">
        <dgm:presLayoutVars>
          <dgm:bulletEnabled val="1"/>
        </dgm:presLayoutVars>
      </dgm:prSet>
      <dgm:spPr/>
    </dgm:pt>
    <dgm:pt modelId="{62B4729A-086C-4FA1-B2E9-D88C5111323B}" type="pres">
      <dgm:prSet presAssocID="{BFFA22F7-9C9C-47FC-A788-91861FD289F2}" presName="accent_3" presStyleCnt="0"/>
      <dgm:spPr/>
    </dgm:pt>
    <dgm:pt modelId="{BA9A8E07-2647-46CE-9E9B-AB123D80790A}" type="pres">
      <dgm:prSet presAssocID="{BFFA22F7-9C9C-47FC-A788-91861FD289F2}" presName="accentRepeatNode" presStyleLbl="solidFgAcc1" presStyleIdx="2" presStyleCnt="3"/>
      <dgm:spPr>
        <a:ln w="9525">
          <a:solidFill>
            <a:srgbClr val="232157"/>
          </a:solidFill>
        </a:ln>
      </dgm:spPr>
    </dgm:pt>
  </dgm:ptLst>
  <dgm:cxnLst>
    <dgm:cxn modelId="{10B7C100-746D-43A3-980A-5EFCA1C4608C}" type="presOf" srcId="{329E55C1-B6DC-4D8D-B707-3724EDF92942}" destId="{31980F96-0CCC-4331-B2F7-81AD7FCBE7F8}" srcOrd="0" destOrd="0" presId="urn:microsoft.com/office/officeart/2008/layout/VerticalCurvedList"/>
    <dgm:cxn modelId="{AB7CA3AA-D305-4644-80C5-BF485413D908}" type="presOf" srcId="{3C2B25C6-1EAF-474B-9561-E12632F736B1}" destId="{4AA00785-C782-447D-AB48-59E5AE081DE3}" srcOrd="0" destOrd="0" presId="urn:microsoft.com/office/officeart/2008/layout/VerticalCurvedList"/>
    <dgm:cxn modelId="{A845A215-3612-478A-BAC6-0BB4F800DB2D}" type="presOf" srcId="{75EFF820-3DE2-4434-A2FB-3F4649EEBDB4}" destId="{1EF382BD-290D-4AA8-B4C9-8282CE6C132D}" srcOrd="0" destOrd="0" presId="urn:microsoft.com/office/officeart/2008/layout/VerticalCurvedList"/>
    <dgm:cxn modelId="{DCB46281-6328-4979-BBE4-47070463FFC9}" srcId="{329E55C1-B6DC-4D8D-B707-3724EDF92942}" destId="{BFFA22F7-9C9C-47FC-A788-91861FD289F2}" srcOrd="2" destOrd="0" parTransId="{A41F2786-8CE1-4ECF-BAD1-F70FF20F2E1C}" sibTransId="{743AEAE5-EA7F-4E5E-8BB4-581025B01557}"/>
    <dgm:cxn modelId="{4F585CDB-7900-4EEC-BDED-DA3537234370}" type="presOf" srcId="{D2AAC5A1-20DA-4E50-A0EC-08629B46CFED}" destId="{9B28DCBD-E2BD-49E5-B5BC-4DFEE68BFC7B}" srcOrd="0" destOrd="0" presId="urn:microsoft.com/office/officeart/2008/layout/VerticalCurvedList"/>
    <dgm:cxn modelId="{35EB6691-5BE1-4EAC-B5C7-E4B36BC19649}" srcId="{329E55C1-B6DC-4D8D-B707-3724EDF92942}" destId="{D2AAC5A1-20DA-4E50-A0EC-08629B46CFED}" srcOrd="1" destOrd="0" parTransId="{C460391D-4999-4F10-8575-79DCEE46F94E}" sibTransId="{1506071B-C9D6-46C8-AF03-CDBA9CA23D34}"/>
    <dgm:cxn modelId="{D9BC7636-78E9-469A-86C0-2200643CCA80}" srcId="{329E55C1-B6DC-4D8D-B707-3724EDF92942}" destId="{3C2B25C6-1EAF-474B-9561-E12632F736B1}" srcOrd="0" destOrd="0" parTransId="{1CC56632-7551-4759-96AF-6D23FC5CFFFD}" sibTransId="{75EFF820-3DE2-4434-A2FB-3F4649EEBDB4}"/>
    <dgm:cxn modelId="{B14A9782-6ABB-43D1-9BFE-C8E132E7F1B6}" type="presOf" srcId="{BFFA22F7-9C9C-47FC-A788-91861FD289F2}" destId="{3C005BCF-01F9-41E6-9587-3A0DE1272A03}" srcOrd="0" destOrd="0" presId="urn:microsoft.com/office/officeart/2008/layout/VerticalCurvedList"/>
    <dgm:cxn modelId="{00BCF982-8E01-470D-AF73-1232A4822C16}" type="presParOf" srcId="{31980F96-0CCC-4331-B2F7-81AD7FCBE7F8}" destId="{A7DE74EB-EB8D-4911-B638-1B32F4A4640A}" srcOrd="0" destOrd="0" presId="urn:microsoft.com/office/officeart/2008/layout/VerticalCurvedList"/>
    <dgm:cxn modelId="{6CB345E1-849D-4820-8EF2-39A4B0C5D80E}" type="presParOf" srcId="{A7DE74EB-EB8D-4911-B638-1B32F4A4640A}" destId="{66479389-B2AB-4DF4-996F-F67BF4559CF6}" srcOrd="0" destOrd="0" presId="urn:microsoft.com/office/officeart/2008/layout/VerticalCurvedList"/>
    <dgm:cxn modelId="{C343594A-167B-43D7-8E06-46266DBA47B8}" type="presParOf" srcId="{66479389-B2AB-4DF4-996F-F67BF4559CF6}" destId="{4E7734E8-4591-4368-A7CA-FD4C05E247FA}" srcOrd="0" destOrd="0" presId="urn:microsoft.com/office/officeart/2008/layout/VerticalCurvedList"/>
    <dgm:cxn modelId="{CFC0AF5D-4932-483C-B793-91119B47DCC3}" type="presParOf" srcId="{66479389-B2AB-4DF4-996F-F67BF4559CF6}" destId="{1EF382BD-290D-4AA8-B4C9-8282CE6C132D}" srcOrd="1" destOrd="0" presId="urn:microsoft.com/office/officeart/2008/layout/VerticalCurvedList"/>
    <dgm:cxn modelId="{E7E33A9F-CE90-4927-8BBD-25D5D3DE87BC}" type="presParOf" srcId="{66479389-B2AB-4DF4-996F-F67BF4559CF6}" destId="{A463B91D-0C65-4F6B-B9D9-6D4C2D8D6A30}" srcOrd="2" destOrd="0" presId="urn:microsoft.com/office/officeart/2008/layout/VerticalCurvedList"/>
    <dgm:cxn modelId="{EEC3BE67-5B01-406B-A7F5-501EC836CAAA}" type="presParOf" srcId="{66479389-B2AB-4DF4-996F-F67BF4559CF6}" destId="{2F32E8F8-130B-4AD1-8EC3-07E2FF4CD28A}" srcOrd="3" destOrd="0" presId="urn:microsoft.com/office/officeart/2008/layout/VerticalCurvedList"/>
    <dgm:cxn modelId="{5EE4093F-584B-4AEE-9E11-62DEA10202B9}" type="presParOf" srcId="{A7DE74EB-EB8D-4911-B638-1B32F4A4640A}" destId="{4AA00785-C782-447D-AB48-59E5AE081DE3}" srcOrd="1" destOrd="0" presId="urn:microsoft.com/office/officeart/2008/layout/VerticalCurvedList"/>
    <dgm:cxn modelId="{987FC26A-940F-4D80-95C9-D14DAD6A5BC7}" type="presParOf" srcId="{A7DE74EB-EB8D-4911-B638-1B32F4A4640A}" destId="{EC9155A7-5B35-4390-9119-D376674593C8}" srcOrd="2" destOrd="0" presId="urn:microsoft.com/office/officeart/2008/layout/VerticalCurvedList"/>
    <dgm:cxn modelId="{7AA03F84-14D0-44D7-AF3F-B45E44466C7E}" type="presParOf" srcId="{EC9155A7-5B35-4390-9119-D376674593C8}" destId="{FB01408C-9739-4127-971A-593E17A0C9F8}" srcOrd="0" destOrd="0" presId="urn:microsoft.com/office/officeart/2008/layout/VerticalCurvedList"/>
    <dgm:cxn modelId="{D54B7BC7-3014-4B84-8D89-BF2707971F3C}" type="presParOf" srcId="{A7DE74EB-EB8D-4911-B638-1B32F4A4640A}" destId="{9B28DCBD-E2BD-49E5-B5BC-4DFEE68BFC7B}" srcOrd="3" destOrd="0" presId="urn:microsoft.com/office/officeart/2008/layout/VerticalCurvedList"/>
    <dgm:cxn modelId="{56543A88-4009-42DC-BAEB-F31E50322335}" type="presParOf" srcId="{A7DE74EB-EB8D-4911-B638-1B32F4A4640A}" destId="{5ADDB289-B623-4781-A2D5-64F6C2105C61}" srcOrd="4" destOrd="0" presId="urn:microsoft.com/office/officeart/2008/layout/VerticalCurvedList"/>
    <dgm:cxn modelId="{C08C2BF6-9B20-467C-9764-3B38F002C6A9}" type="presParOf" srcId="{5ADDB289-B623-4781-A2D5-64F6C2105C61}" destId="{3498ADBC-BED0-47F4-A1A0-F70571DD1227}" srcOrd="0" destOrd="0" presId="urn:microsoft.com/office/officeart/2008/layout/VerticalCurvedList"/>
    <dgm:cxn modelId="{06788A13-7D1E-43B6-81BC-540FFE4C7FA5}" type="presParOf" srcId="{A7DE74EB-EB8D-4911-B638-1B32F4A4640A}" destId="{3C005BCF-01F9-41E6-9587-3A0DE1272A03}" srcOrd="5" destOrd="0" presId="urn:microsoft.com/office/officeart/2008/layout/VerticalCurvedList"/>
    <dgm:cxn modelId="{C151C962-3229-4137-8871-D17F1140D2DF}" type="presParOf" srcId="{A7DE74EB-EB8D-4911-B638-1B32F4A4640A}" destId="{62B4729A-086C-4FA1-B2E9-D88C5111323B}" srcOrd="6" destOrd="0" presId="urn:microsoft.com/office/officeart/2008/layout/VerticalCurvedList"/>
    <dgm:cxn modelId="{3E7EA9E5-5CA4-40A8-91BD-C467F2E3DCA0}" type="presParOf" srcId="{62B4729A-086C-4FA1-B2E9-D88C5111323B}" destId="{BA9A8E07-2647-46CE-9E9B-AB123D80790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95156B-9E6D-4EBB-8B42-D559AF92229F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59AE73E-C1CB-4B81-96A6-BDE3040BA6ED}" type="pres">
      <dgm:prSet presAssocID="{0E95156B-9E6D-4EBB-8B42-D559AF92229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D03549D0-79AB-4D34-BA20-740A9C7C9FDD}" type="presOf" srcId="{0E95156B-9E6D-4EBB-8B42-D559AF92229F}" destId="{459AE73E-C1CB-4B81-96A6-BDE3040BA6E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95156B-9E6D-4EBB-8B42-D559AF92229F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F7243A38-24F5-4E91-893F-7CC4158DC745}">
      <dgm:prSet phldrT="[Szöveg]"/>
      <dgm:spPr>
        <a:solidFill>
          <a:srgbClr val="232157"/>
        </a:solidFill>
      </dgm:spPr>
      <dgm:t>
        <a:bodyPr/>
        <a:lstStyle/>
        <a:p>
          <a:r>
            <a:rPr lang="hu-HU" dirty="0">
              <a:solidFill>
                <a:srgbClr val="A99A6F"/>
              </a:solidFill>
            </a:rPr>
            <a:t>Célja: 7-8. osztályosok számára akkreditált pénzügyi-gazdasági tankönyv és munkafüzet fejlesztése</a:t>
          </a:r>
        </a:p>
      </dgm:t>
    </dgm:pt>
    <dgm:pt modelId="{CA8F50ED-FD8A-4475-9709-3482C85A9C66}" type="parTrans" cxnId="{2CC9CAAA-84F6-46AC-AF78-D3AA127944F3}">
      <dgm:prSet/>
      <dgm:spPr/>
      <dgm:t>
        <a:bodyPr/>
        <a:lstStyle/>
        <a:p>
          <a:endParaRPr lang="hu-HU">
            <a:solidFill>
              <a:srgbClr val="A99A6F"/>
            </a:solidFill>
          </a:endParaRPr>
        </a:p>
      </dgm:t>
    </dgm:pt>
    <dgm:pt modelId="{01144879-89AC-428B-AEEB-578D200B157D}" type="sibTrans" cxnId="{2CC9CAAA-84F6-46AC-AF78-D3AA127944F3}">
      <dgm:prSet/>
      <dgm:spPr/>
      <dgm:t>
        <a:bodyPr/>
        <a:lstStyle/>
        <a:p>
          <a:endParaRPr lang="hu-HU">
            <a:solidFill>
              <a:srgbClr val="A99A6F"/>
            </a:solidFill>
          </a:endParaRPr>
        </a:p>
      </dgm:t>
    </dgm:pt>
    <dgm:pt modelId="{30D96CCC-C47C-4497-B76B-4F0088682414}">
      <dgm:prSet phldrT="[Szöveg]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hu-HU" dirty="0">
              <a:solidFill>
                <a:srgbClr val="232157"/>
              </a:solidFill>
            </a:rPr>
            <a:t>A NAT-hoz igazodó színvonalas, érdekes tananyag kifejlesztése a cél.</a:t>
          </a:r>
        </a:p>
      </dgm:t>
    </dgm:pt>
    <dgm:pt modelId="{DA77F3E2-E0B7-4D99-8FC4-64F595198397}" type="parTrans" cxnId="{B9EBE3F5-803C-410C-9720-BE84FEBFDE0A}">
      <dgm:prSet/>
      <dgm:spPr/>
      <dgm:t>
        <a:bodyPr/>
        <a:lstStyle/>
        <a:p>
          <a:endParaRPr lang="hu-HU">
            <a:solidFill>
              <a:srgbClr val="A99A6F"/>
            </a:solidFill>
          </a:endParaRPr>
        </a:p>
      </dgm:t>
    </dgm:pt>
    <dgm:pt modelId="{5BC6CFFB-DD39-4226-8238-B761D152B65B}" type="sibTrans" cxnId="{B9EBE3F5-803C-410C-9720-BE84FEBFDE0A}">
      <dgm:prSet/>
      <dgm:spPr/>
      <dgm:t>
        <a:bodyPr/>
        <a:lstStyle/>
        <a:p>
          <a:endParaRPr lang="hu-HU">
            <a:solidFill>
              <a:srgbClr val="A99A6F"/>
            </a:solidFill>
          </a:endParaRPr>
        </a:p>
      </dgm:t>
    </dgm:pt>
    <dgm:pt modelId="{9F5F1846-52D7-47F4-8818-0F9AFB62954E}">
      <dgm:prSet phldrT="[Szöveg]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hu-HU" dirty="0">
              <a:solidFill>
                <a:srgbClr val="232157"/>
              </a:solidFill>
            </a:rPr>
            <a:t>Interaktív, gyakorlati szemlélet, esettanulmányon keresztül közelíti az elméletet.</a:t>
          </a:r>
        </a:p>
      </dgm:t>
    </dgm:pt>
    <dgm:pt modelId="{CDD39605-7D25-4DE8-8885-ED47DC863915}" type="parTrans" cxnId="{8E73DB5C-EEC0-4A57-94EE-203F698C2041}">
      <dgm:prSet/>
      <dgm:spPr/>
      <dgm:t>
        <a:bodyPr/>
        <a:lstStyle/>
        <a:p>
          <a:endParaRPr lang="hu-HU">
            <a:solidFill>
              <a:srgbClr val="A99A6F"/>
            </a:solidFill>
          </a:endParaRPr>
        </a:p>
      </dgm:t>
    </dgm:pt>
    <dgm:pt modelId="{8851EC8D-A299-486F-9C3A-385AEF3CCCB9}" type="sibTrans" cxnId="{8E73DB5C-EEC0-4A57-94EE-203F698C2041}">
      <dgm:prSet/>
      <dgm:spPr/>
      <dgm:t>
        <a:bodyPr/>
        <a:lstStyle/>
        <a:p>
          <a:endParaRPr lang="hu-HU">
            <a:solidFill>
              <a:srgbClr val="A99A6F"/>
            </a:solidFill>
          </a:endParaRPr>
        </a:p>
      </dgm:t>
    </dgm:pt>
    <dgm:pt modelId="{3977673F-C3AA-4916-83A9-6ED241F18F66}">
      <dgm:prSet phldrT="[Szöveg]"/>
      <dgm:spPr>
        <a:solidFill>
          <a:srgbClr val="232157"/>
        </a:solidFill>
      </dgm:spPr>
      <dgm:t>
        <a:bodyPr/>
        <a:lstStyle/>
        <a:p>
          <a:r>
            <a:rPr lang="hu-HU" dirty="0">
              <a:solidFill>
                <a:srgbClr val="A99A6F"/>
              </a:solidFill>
            </a:rPr>
            <a:t>Kiegészítő anyagok: tanári kézikönyv, digitális segédanyagok (játék).</a:t>
          </a:r>
        </a:p>
      </dgm:t>
    </dgm:pt>
    <dgm:pt modelId="{6D2F7BDE-82B1-4B2D-9153-EAD35E0B05E3}" type="parTrans" cxnId="{1CEDDD83-B2A6-43FD-A1E1-61534E844C77}">
      <dgm:prSet/>
      <dgm:spPr/>
      <dgm:t>
        <a:bodyPr/>
        <a:lstStyle/>
        <a:p>
          <a:endParaRPr lang="hu-HU">
            <a:solidFill>
              <a:srgbClr val="A99A6F"/>
            </a:solidFill>
          </a:endParaRPr>
        </a:p>
      </dgm:t>
    </dgm:pt>
    <dgm:pt modelId="{143DFDC8-6685-438F-80BF-B016A1934B00}" type="sibTrans" cxnId="{1CEDDD83-B2A6-43FD-A1E1-61534E844C77}">
      <dgm:prSet/>
      <dgm:spPr/>
      <dgm:t>
        <a:bodyPr/>
        <a:lstStyle/>
        <a:p>
          <a:endParaRPr lang="hu-HU">
            <a:solidFill>
              <a:srgbClr val="A99A6F"/>
            </a:solidFill>
          </a:endParaRPr>
        </a:p>
      </dgm:t>
    </dgm:pt>
    <dgm:pt modelId="{0759E412-2325-405D-B62F-D892C20BF7BA}">
      <dgm:prSet phldrT="[Szöveg]"/>
      <dgm:spPr>
        <a:solidFill>
          <a:srgbClr val="232157"/>
        </a:solidFill>
      </dgm:spPr>
      <dgm:t>
        <a:bodyPr/>
        <a:lstStyle/>
        <a:p>
          <a:r>
            <a:rPr lang="hu-HU" dirty="0">
              <a:solidFill>
                <a:srgbClr val="A99A6F"/>
              </a:solidFill>
            </a:rPr>
            <a:t>Még</a:t>
          </a:r>
          <a:r>
            <a:rPr lang="hu-HU" baseline="0" dirty="0">
              <a:solidFill>
                <a:srgbClr val="A99A6F"/>
              </a:solidFill>
            </a:rPr>
            <a:t> nagyobb elérést biztosít, mint a középiskolai tankönyv.</a:t>
          </a:r>
          <a:endParaRPr lang="hu-HU" dirty="0">
            <a:solidFill>
              <a:srgbClr val="A99A6F"/>
            </a:solidFill>
          </a:endParaRPr>
        </a:p>
      </dgm:t>
    </dgm:pt>
    <dgm:pt modelId="{E8E6C2F6-2916-48CD-B5A7-9D82D224AE70}" type="parTrans" cxnId="{ACDE575D-85FA-4B06-973C-867664F25454}">
      <dgm:prSet/>
      <dgm:spPr/>
      <dgm:t>
        <a:bodyPr/>
        <a:lstStyle/>
        <a:p>
          <a:endParaRPr lang="hu-HU">
            <a:solidFill>
              <a:srgbClr val="A99A6F"/>
            </a:solidFill>
          </a:endParaRPr>
        </a:p>
      </dgm:t>
    </dgm:pt>
    <dgm:pt modelId="{9D019A32-95C4-47BB-AFBD-EDB0A1CF4E80}" type="sibTrans" cxnId="{ACDE575D-85FA-4B06-973C-867664F25454}">
      <dgm:prSet/>
      <dgm:spPr/>
      <dgm:t>
        <a:bodyPr/>
        <a:lstStyle/>
        <a:p>
          <a:endParaRPr lang="hu-HU">
            <a:solidFill>
              <a:srgbClr val="A99A6F"/>
            </a:solidFill>
          </a:endParaRPr>
        </a:p>
      </dgm:t>
    </dgm:pt>
    <dgm:pt modelId="{459AE73E-C1CB-4B81-96A6-BDE3040BA6ED}" type="pres">
      <dgm:prSet presAssocID="{0E95156B-9E6D-4EBB-8B42-D559AF92229F}" presName="Name0" presStyleCnt="0">
        <dgm:presLayoutVars>
          <dgm:dir/>
          <dgm:animLvl val="lvl"/>
          <dgm:resizeHandles val="exact"/>
        </dgm:presLayoutVars>
      </dgm:prSet>
      <dgm:spPr/>
    </dgm:pt>
    <dgm:pt modelId="{8B856106-AA07-494F-9E3F-F2F5F8EA760A}" type="pres">
      <dgm:prSet presAssocID="{0759E412-2325-405D-B62F-D892C20BF7BA}" presName="boxAndChildren" presStyleCnt="0"/>
      <dgm:spPr/>
    </dgm:pt>
    <dgm:pt modelId="{02146275-972B-4A8C-87C8-1FBC0608D54B}" type="pres">
      <dgm:prSet presAssocID="{0759E412-2325-405D-B62F-D892C20BF7BA}" presName="parentTextBox" presStyleLbl="node1" presStyleIdx="0" presStyleCnt="3" custScaleY="50645"/>
      <dgm:spPr/>
    </dgm:pt>
    <dgm:pt modelId="{34179936-69E8-4A40-9DAF-E5DF2CC7D93A}" type="pres">
      <dgm:prSet presAssocID="{143DFDC8-6685-438F-80BF-B016A1934B00}" presName="sp" presStyleCnt="0"/>
      <dgm:spPr/>
    </dgm:pt>
    <dgm:pt modelId="{0A2E8FF9-7006-4DAE-BB25-C315ECED8E87}" type="pres">
      <dgm:prSet presAssocID="{3977673F-C3AA-4916-83A9-6ED241F18F66}" presName="arrowAndChildren" presStyleCnt="0"/>
      <dgm:spPr/>
    </dgm:pt>
    <dgm:pt modelId="{A78B732C-D696-49A2-A8D2-6F7827664CE3}" type="pres">
      <dgm:prSet presAssocID="{3977673F-C3AA-4916-83A9-6ED241F18F66}" presName="parentTextArrow" presStyleLbl="node1" presStyleIdx="1" presStyleCnt="3" custScaleY="50645"/>
      <dgm:spPr/>
    </dgm:pt>
    <dgm:pt modelId="{C4757676-9574-4F86-B474-3C9172B20A87}" type="pres">
      <dgm:prSet presAssocID="{01144879-89AC-428B-AEEB-578D200B157D}" presName="sp" presStyleCnt="0"/>
      <dgm:spPr/>
    </dgm:pt>
    <dgm:pt modelId="{5107BB79-DAF5-45DF-BEA7-D5625C54B56A}" type="pres">
      <dgm:prSet presAssocID="{F7243A38-24F5-4E91-893F-7CC4158DC745}" presName="arrowAndChildren" presStyleCnt="0"/>
      <dgm:spPr/>
    </dgm:pt>
    <dgm:pt modelId="{43699151-1C4A-473D-A06C-1497337B8B2C}" type="pres">
      <dgm:prSet presAssocID="{F7243A38-24F5-4E91-893F-7CC4158DC745}" presName="parentTextArrow" presStyleLbl="node1" presStyleIdx="1" presStyleCnt="3"/>
      <dgm:spPr/>
    </dgm:pt>
    <dgm:pt modelId="{153610C7-4130-4184-A72D-6D7A40487290}" type="pres">
      <dgm:prSet presAssocID="{F7243A38-24F5-4E91-893F-7CC4158DC745}" presName="arrow" presStyleLbl="node1" presStyleIdx="2" presStyleCnt="3" custScaleY="84758" custLinFactNeighborY="-47"/>
      <dgm:spPr/>
    </dgm:pt>
    <dgm:pt modelId="{5656C0FC-F6E7-4F43-AD51-D817BE422F13}" type="pres">
      <dgm:prSet presAssocID="{F7243A38-24F5-4E91-893F-7CC4158DC745}" presName="descendantArrow" presStyleCnt="0"/>
      <dgm:spPr/>
    </dgm:pt>
    <dgm:pt modelId="{1315994F-7ED8-42C5-A552-AEB795BC8339}" type="pres">
      <dgm:prSet presAssocID="{30D96CCC-C47C-4497-B76B-4F0088682414}" presName="childTextArrow" presStyleLbl="fgAccFollowNode1" presStyleIdx="0" presStyleCnt="2">
        <dgm:presLayoutVars>
          <dgm:bulletEnabled val="1"/>
        </dgm:presLayoutVars>
      </dgm:prSet>
      <dgm:spPr/>
    </dgm:pt>
    <dgm:pt modelId="{39049291-4AE6-4EAB-94C0-D7B37C3B89CE}" type="pres">
      <dgm:prSet presAssocID="{9F5F1846-52D7-47F4-8818-0F9AFB62954E}" presName="childTextArrow" presStyleLbl="fgAccFollowNode1" presStyleIdx="1" presStyleCnt="2">
        <dgm:presLayoutVars>
          <dgm:bulletEnabled val="1"/>
        </dgm:presLayoutVars>
      </dgm:prSet>
      <dgm:spPr/>
    </dgm:pt>
  </dgm:ptLst>
  <dgm:cxnLst>
    <dgm:cxn modelId="{2CC9CAAA-84F6-46AC-AF78-D3AA127944F3}" srcId="{0E95156B-9E6D-4EBB-8B42-D559AF92229F}" destId="{F7243A38-24F5-4E91-893F-7CC4158DC745}" srcOrd="0" destOrd="0" parTransId="{CA8F50ED-FD8A-4475-9709-3482C85A9C66}" sibTransId="{01144879-89AC-428B-AEEB-578D200B157D}"/>
    <dgm:cxn modelId="{808115FD-4DD3-4719-8AC2-C3F8AB14272A}" type="presOf" srcId="{0759E412-2325-405D-B62F-D892C20BF7BA}" destId="{02146275-972B-4A8C-87C8-1FBC0608D54B}" srcOrd="0" destOrd="0" presId="urn:microsoft.com/office/officeart/2005/8/layout/process4"/>
    <dgm:cxn modelId="{D79F604F-F574-4091-A398-84434ADD6239}" type="presOf" srcId="{9F5F1846-52D7-47F4-8818-0F9AFB62954E}" destId="{39049291-4AE6-4EAB-94C0-D7B37C3B89CE}" srcOrd="0" destOrd="0" presId="urn:microsoft.com/office/officeart/2005/8/layout/process4"/>
    <dgm:cxn modelId="{8E73DB5C-EEC0-4A57-94EE-203F698C2041}" srcId="{F7243A38-24F5-4E91-893F-7CC4158DC745}" destId="{9F5F1846-52D7-47F4-8818-0F9AFB62954E}" srcOrd="1" destOrd="0" parTransId="{CDD39605-7D25-4DE8-8885-ED47DC863915}" sibTransId="{8851EC8D-A299-486F-9C3A-385AEF3CCCB9}"/>
    <dgm:cxn modelId="{814912BC-ED47-4EFC-8CA0-D30BB1486537}" type="presOf" srcId="{F7243A38-24F5-4E91-893F-7CC4158DC745}" destId="{43699151-1C4A-473D-A06C-1497337B8B2C}" srcOrd="0" destOrd="0" presId="urn:microsoft.com/office/officeart/2005/8/layout/process4"/>
    <dgm:cxn modelId="{D902DEAC-9D38-46BD-8D32-5EED0B90A1F9}" type="presOf" srcId="{F7243A38-24F5-4E91-893F-7CC4158DC745}" destId="{153610C7-4130-4184-A72D-6D7A40487290}" srcOrd="1" destOrd="0" presId="urn:microsoft.com/office/officeart/2005/8/layout/process4"/>
    <dgm:cxn modelId="{E77B53FF-1DF1-4477-9534-73572A497B0E}" type="presOf" srcId="{3977673F-C3AA-4916-83A9-6ED241F18F66}" destId="{A78B732C-D696-49A2-A8D2-6F7827664CE3}" srcOrd="0" destOrd="0" presId="urn:microsoft.com/office/officeart/2005/8/layout/process4"/>
    <dgm:cxn modelId="{B9EBE3F5-803C-410C-9720-BE84FEBFDE0A}" srcId="{F7243A38-24F5-4E91-893F-7CC4158DC745}" destId="{30D96CCC-C47C-4497-B76B-4F0088682414}" srcOrd="0" destOrd="0" parTransId="{DA77F3E2-E0B7-4D99-8FC4-64F595198397}" sibTransId="{5BC6CFFB-DD39-4226-8238-B761D152B65B}"/>
    <dgm:cxn modelId="{1CEDDD83-B2A6-43FD-A1E1-61534E844C77}" srcId="{0E95156B-9E6D-4EBB-8B42-D559AF92229F}" destId="{3977673F-C3AA-4916-83A9-6ED241F18F66}" srcOrd="1" destOrd="0" parTransId="{6D2F7BDE-82B1-4B2D-9153-EAD35E0B05E3}" sibTransId="{143DFDC8-6685-438F-80BF-B016A1934B00}"/>
    <dgm:cxn modelId="{E0C5D67E-7285-4EEF-BFA9-2B280ECDB9B5}" type="presOf" srcId="{30D96CCC-C47C-4497-B76B-4F0088682414}" destId="{1315994F-7ED8-42C5-A552-AEB795BC8339}" srcOrd="0" destOrd="0" presId="urn:microsoft.com/office/officeart/2005/8/layout/process4"/>
    <dgm:cxn modelId="{ACDE575D-85FA-4B06-973C-867664F25454}" srcId="{0E95156B-9E6D-4EBB-8B42-D559AF92229F}" destId="{0759E412-2325-405D-B62F-D892C20BF7BA}" srcOrd="2" destOrd="0" parTransId="{E8E6C2F6-2916-48CD-B5A7-9D82D224AE70}" sibTransId="{9D019A32-95C4-47BB-AFBD-EDB0A1CF4E80}"/>
    <dgm:cxn modelId="{7F043BFB-4895-4528-8BA4-B2902420E05E}" type="presOf" srcId="{0E95156B-9E6D-4EBB-8B42-D559AF92229F}" destId="{459AE73E-C1CB-4B81-96A6-BDE3040BA6ED}" srcOrd="0" destOrd="0" presId="urn:microsoft.com/office/officeart/2005/8/layout/process4"/>
    <dgm:cxn modelId="{648686DA-FC5A-40C3-8EFA-699C7CA96B0A}" type="presParOf" srcId="{459AE73E-C1CB-4B81-96A6-BDE3040BA6ED}" destId="{8B856106-AA07-494F-9E3F-F2F5F8EA760A}" srcOrd="0" destOrd="0" presId="urn:microsoft.com/office/officeart/2005/8/layout/process4"/>
    <dgm:cxn modelId="{5F5CF8FA-137C-4EB4-91A2-6196DDA4D096}" type="presParOf" srcId="{8B856106-AA07-494F-9E3F-F2F5F8EA760A}" destId="{02146275-972B-4A8C-87C8-1FBC0608D54B}" srcOrd="0" destOrd="0" presId="urn:microsoft.com/office/officeart/2005/8/layout/process4"/>
    <dgm:cxn modelId="{0CB64195-F057-4D6A-865C-BC7830CFAAEB}" type="presParOf" srcId="{459AE73E-C1CB-4B81-96A6-BDE3040BA6ED}" destId="{34179936-69E8-4A40-9DAF-E5DF2CC7D93A}" srcOrd="1" destOrd="0" presId="urn:microsoft.com/office/officeart/2005/8/layout/process4"/>
    <dgm:cxn modelId="{8B05B42B-6603-4685-9C7B-D9B18BF3694E}" type="presParOf" srcId="{459AE73E-C1CB-4B81-96A6-BDE3040BA6ED}" destId="{0A2E8FF9-7006-4DAE-BB25-C315ECED8E87}" srcOrd="2" destOrd="0" presId="urn:microsoft.com/office/officeart/2005/8/layout/process4"/>
    <dgm:cxn modelId="{4BD7AC3A-1748-41C4-B974-19A52CF05A35}" type="presParOf" srcId="{0A2E8FF9-7006-4DAE-BB25-C315ECED8E87}" destId="{A78B732C-D696-49A2-A8D2-6F7827664CE3}" srcOrd="0" destOrd="0" presId="urn:microsoft.com/office/officeart/2005/8/layout/process4"/>
    <dgm:cxn modelId="{C09F7492-165A-4922-BA95-924C110AA7BD}" type="presParOf" srcId="{459AE73E-C1CB-4B81-96A6-BDE3040BA6ED}" destId="{C4757676-9574-4F86-B474-3C9172B20A87}" srcOrd="3" destOrd="0" presId="urn:microsoft.com/office/officeart/2005/8/layout/process4"/>
    <dgm:cxn modelId="{F99EF99A-9263-434F-83E6-5D0E338805D8}" type="presParOf" srcId="{459AE73E-C1CB-4B81-96A6-BDE3040BA6ED}" destId="{5107BB79-DAF5-45DF-BEA7-D5625C54B56A}" srcOrd="4" destOrd="0" presId="urn:microsoft.com/office/officeart/2005/8/layout/process4"/>
    <dgm:cxn modelId="{3E8A02FD-C433-47EF-B8F1-3DE4548FAA9A}" type="presParOf" srcId="{5107BB79-DAF5-45DF-BEA7-D5625C54B56A}" destId="{43699151-1C4A-473D-A06C-1497337B8B2C}" srcOrd="0" destOrd="0" presId="urn:microsoft.com/office/officeart/2005/8/layout/process4"/>
    <dgm:cxn modelId="{65ABA915-7850-492A-B232-1A1F1F966E64}" type="presParOf" srcId="{5107BB79-DAF5-45DF-BEA7-D5625C54B56A}" destId="{153610C7-4130-4184-A72D-6D7A40487290}" srcOrd="1" destOrd="0" presId="urn:microsoft.com/office/officeart/2005/8/layout/process4"/>
    <dgm:cxn modelId="{CC87A2D4-A75C-4B4F-AD2A-C4E45E1C06B6}" type="presParOf" srcId="{5107BB79-DAF5-45DF-BEA7-D5625C54B56A}" destId="{5656C0FC-F6E7-4F43-AD51-D817BE422F13}" srcOrd="2" destOrd="0" presId="urn:microsoft.com/office/officeart/2005/8/layout/process4"/>
    <dgm:cxn modelId="{DD4907D6-1D44-40FB-9E73-F09102D571D3}" type="presParOf" srcId="{5656C0FC-F6E7-4F43-AD51-D817BE422F13}" destId="{1315994F-7ED8-42C5-A552-AEB795BC8339}" srcOrd="0" destOrd="0" presId="urn:microsoft.com/office/officeart/2005/8/layout/process4"/>
    <dgm:cxn modelId="{B456040B-C3D8-41FC-932F-3A6F94B622E3}" type="presParOf" srcId="{5656C0FC-F6E7-4F43-AD51-D817BE422F13}" destId="{39049291-4AE6-4EAB-94C0-D7B37C3B89C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9226C1-707E-4701-9360-7EACDF2F66C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0BB64C2-8743-4A3C-9BB3-58730701E156}">
      <dgm:prSet phldrT="[Szöveg]"/>
      <dgm:spPr>
        <a:solidFill>
          <a:srgbClr val="232157"/>
        </a:solidFill>
      </dgm:spPr>
      <dgm:t>
        <a:bodyPr/>
        <a:lstStyle/>
        <a:p>
          <a:r>
            <a:rPr lang="hu-HU" b="1" dirty="0">
              <a:solidFill>
                <a:srgbClr val="A99A6F"/>
              </a:solidFill>
            </a:rPr>
            <a:t>Fejlesztés folyamatban</a:t>
          </a:r>
        </a:p>
      </dgm:t>
    </dgm:pt>
    <dgm:pt modelId="{40CD7FD1-3F6F-4DA6-8735-D33A2A67D1F2}" type="parTrans" cxnId="{22F6B576-012E-499E-BF18-B856E88410D0}">
      <dgm:prSet/>
      <dgm:spPr/>
      <dgm:t>
        <a:bodyPr/>
        <a:lstStyle/>
        <a:p>
          <a:endParaRPr lang="hu-HU"/>
        </a:p>
      </dgm:t>
    </dgm:pt>
    <dgm:pt modelId="{21A25124-753C-4CA6-A5E7-6E0883C7C8AE}" type="sibTrans" cxnId="{22F6B576-012E-499E-BF18-B856E88410D0}">
      <dgm:prSet/>
      <dgm:spPr/>
      <dgm:t>
        <a:bodyPr/>
        <a:lstStyle/>
        <a:p>
          <a:endParaRPr lang="hu-HU"/>
        </a:p>
      </dgm:t>
    </dgm:pt>
    <dgm:pt modelId="{5F70F681-6012-46A5-A04B-AC58E85EBE6F}">
      <dgm:prSet phldrT="[Szöveg]"/>
      <dgm:spPr>
        <a:solidFill>
          <a:srgbClr val="232157"/>
        </a:solidFill>
      </dgm:spPr>
      <dgm:t>
        <a:bodyPr/>
        <a:lstStyle/>
        <a:p>
          <a:r>
            <a:rPr lang="hu-HU" b="1" dirty="0">
              <a:solidFill>
                <a:srgbClr val="A99A6F"/>
              </a:solidFill>
            </a:rPr>
            <a:t>7-8. osztályosoknak</a:t>
          </a:r>
        </a:p>
      </dgm:t>
    </dgm:pt>
    <dgm:pt modelId="{893D50BB-35B6-49BE-A9BF-F1CC59FB52F1}" type="parTrans" cxnId="{DE5DB919-8BFD-4AA7-A576-CCEDBB617096}">
      <dgm:prSet/>
      <dgm:spPr/>
      <dgm:t>
        <a:bodyPr/>
        <a:lstStyle/>
        <a:p>
          <a:endParaRPr lang="hu-HU"/>
        </a:p>
      </dgm:t>
    </dgm:pt>
    <dgm:pt modelId="{B5DC3D70-7554-41BD-8937-16D6741E1A1C}" type="sibTrans" cxnId="{DE5DB919-8BFD-4AA7-A576-CCEDBB617096}">
      <dgm:prSet/>
      <dgm:spPr/>
      <dgm:t>
        <a:bodyPr/>
        <a:lstStyle/>
        <a:p>
          <a:endParaRPr lang="hu-HU"/>
        </a:p>
      </dgm:t>
    </dgm:pt>
    <dgm:pt modelId="{80650F8B-FF9C-4174-991C-2596A2E369F4}" type="pres">
      <dgm:prSet presAssocID="{ED9226C1-707E-4701-9360-7EACDF2F66CA}" presName="CompostProcess" presStyleCnt="0">
        <dgm:presLayoutVars>
          <dgm:dir/>
          <dgm:resizeHandles val="exact"/>
        </dgm:presLayoutVars>
      </dgm:prSet>
      <dgm:spPr/>
    </dgm:pt>
    <dgm:pt modelId="{395CB528-7260-41C2-82BC-3E67DF21E82B}" type="pres">
      <dgm:prSet presAssocID="{ED9226C1-707E-4701-9360-7EACDF2F66CA}" presName="arrow" presStyleLbl="bgShp" presStyleIdx="0" presStyleCnt="1" custScaleX="55439" custScaleY="49453" custLinFactNeighborX="-17319" custLinFactNeighborY="-488"/>
      <dgm:spPr/>
    </dgm:pt>
    <dgm:pt modelId="{35A316AB-9299-42A8-91AD-4CBB21A27701}" type="pres">
      <dgm:prSet presAssocID="{ED9226C1-707E-4701-9360-7EACDF2F66CA}" presName="linearProcess" presStyleCnt="0"/>
      <dgm:spPr/>
    </dgm:pt>
    <dgm:pt modelId="{38A5C433-8C83-4417-A524-83570814DCA5}" type="pres">
      <dgm:prSet presAssocID="{10BB64C2-8743-4A3C-9BB3-58730701E156}" presName="textNode" presStyleLbl="node1" presStyleIdx="0" presStyleCnt="2" custLinFactNeighborX="-18869" custLinFactNeighborY="-75000">
        <dgm:presLayoutVars>
          <dgm:bulletEnabled val="1"/>
        </dgm:presLayoutVars>
      </dgm:prSet>
      <dgm:spPr/>
    </dgm:pt>
    <dgm:pt modelId="{34816F72-2E65-429F-ACE0-E635AC002603}" type="pres">
      <dgm:prSet presAssocID="{21A25124-753C-4CA6-A5E7-6E0883C7C8AE}" presName="sibTrans" presStyleCnt="0"/>
      <dgm:spPr/>
    </dgm:pt>
    <dgm:pt modelId="{5D4CCC30-3FE5-4521-A241-40E400085268}" type="pres">
      <dgm:prSet presAssocID="{5F70F681-6012-46A5-A04B-AC58E85EBE6F}" presName="textNode" presStyleLbl="node1" presStyleIdx="1" presStyleCnt="2" custLinFactX="-100000" custLinFactNeighborX="-118868" custLinFactNeighborY="75000">
        <dgm:presLayoutVars>
          <dgm:bulletEnabled val="1"/>
        </dgm:presLayoutVars>
      </dgm:prSet>
      <dgm:spPr/>
    </dgm:pt>
  </dgm:ptLst>
  <dgm:cxnLst>
    <dgm:cxn modelId="{FCA191C5-CACC-4BC1-874C-36CD48C1E03E}" type="presOf" srcId="{ED9226C1-707E-4701-9360-7EACDF2F66CA}" destId="{80650F8B-FF9C-4174-991C-2596A2E369F4}" srcOrd="0" destOrd="0" presId="urn:microsoft.com/office/officeart/2005/8/layout/hProcess9"/>
    <dgm:cxn modelId="{603A8D57-D824-4C86-B60D-164E10496FEB}" type="presOf" srcId="{10BB64C2-8743-4A3C-9BB3-58730701E156}" destId="{38A5C433-8C83-4417-A524-83570814DCA5}" srcOrd="0" destOrd="0" presId="urn:microsoft.com/office/officeart/2005/8/layout/hProcess9"/>
    <dgm:cxn modelId="{8C0A2C09-04EE-4F79-BFE8-0879F0BA1CDA}" type="presOf" srcId="{5F70F681-6012-46A5-A04B-AC58E85EBE6F}" destId="{5D4CCC30-3FE5-4521-A241-40E400085268}" srcOrd="0" destOrd="0" presId="urn:microsoft.com/office/officeart/2005/8/layout/hProcess9"/>
    <dgm:cxn modelId="{22F6B576-012E-499E-BF18-B856E88410D0}" srcId="{ED9226C1-707E-4701-9360-7EACDF2F66CA}" destId="{10BB64C2-8743-4A3C-9BB3-58730701E156}" srcOrd="0" destOrd="0" parTransId="{40CD7FD1-3F6F-4DA6-8735-D33A2A67D1F2}" sibTransId="{21A25124-753C-4CA6-A5E7-6E0883C7C8AE}"/>
    <dgm:cxn modelId="{DE5DB919-8BFD-4AA7-A576-CCEDBB617096}" srcId="{ED9226C1-707E-4701-9360-7EACDF2F66CA}" destId="{5F70F681-6012-46A5-A04B-AC58E85EBE6F}" srcOrd="1" destOrd="0" parTransId="{893D50BB-35B6-49BE-A9BF-F1CC59FB52F1}" sibTransId="{B5DC3D70-7554-41BD-8937-16D6741E1A1C}"/>
    <dgm:cxn modelId="{F758AAC0-B825-4737-9213-277F6B6B33EA}" type="presParOf" srcId="{80650F8B-FF9C-4174-991C-2596A2E369F4}" destId="{395CB528-7260-41C2-82BC-3E67DF21E82B}" srcOrd="0" destOrd="0" presId="urn:microsoft.com/office/officeart/2005/8/layout/hProcess9"/>
    <dgm:cxn modelId="{F34CB301-E86B-44C9-8A8F-9A3F5003B067}" type="presParOf" srcId="{80650F8B-FF9C-4174-991C-2596A2E369F4}" destId="{35A316AB-9299-42A8-91AD-4CBB21A27701}" srcOrd="1" destOrd="0" presId="urn:microsoft.com/office/officeart/2005/8/layout/hProcess9"/>
    <dgm:cxn modelId="{EFB87C67-710D-4ADF-9235-86FCF7D54416}" type="presParOf" srcId="{35A316AB-9299-42A8-91AD-4CBB21A27701}" destId="{38A5C433-8C83-4417-A524-83570814DCA5}" srcOrd="0" destOrd="0" presId="urn:microsoft.com/office/officeart/2005/8/layout/hProcess9"/>
    <dgm:cxn modelId="{50D4FDEE-7574-4D3E-8800-F975EF56B967}" type="presParOf" srcId="{35A316AB-9299-42A8-91AD-4CBB21A27701}" destId="{34816F72-2E65-429F-ACE0-E635AC002603}" srcOrd="1" destOrd="0" presId="urn:microsoft.com/office/officeart/2005/8/layout/hProcess9"/>
    <dgm:cxn modelId="{C61AC618-5552-4B5B-91D5-AE172CCF8FDD}" type="presParOf" srcId="{35A316AB-9299-42A8-91AD-4CBB21A27701}" destId="{5D4CCC30-3FE5-4521-A241-40E400085268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666F37-3A3D-49C0-876E-421CAB749C57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5C8FD2BB-12A8-4CC7-84EB-ADBB1969CFEC}">
      <dgm:prSet phldrT="[Szöveg]" custT="1"/>
      <dgm:spPr>
        <a:solidFill>
          <a:srgbClr val="232157"/>
        </a:solidFill>
      </dgm:spPr>
      <dgm:t>
        <a:bodyPr anchor="b"/>
        <a:lstStyle/>
        <a:p>
          <a:r>
            <a:rPr lang="hu-HU" sz="2800" b="1" dirty="0">
              <a:solidFill>
                <a:srgbClr val="A99A6F"/>
              </a:solidFill>
            </a:rPr>
            <a:t>Iskola-</a:t>
          </a:r>
        </a:p>
        <a:p>
          <a:r>
            <a:rPr lang="hu-HU" sz="2800" b="1" dirty="0">
              <a:solidFill>
                <a:srgbClr val="A99A6F"/>
              </a:solidFill>
            </a:rPr>
            <a:t>hálózat: keretrendszer</a:t>
          </a:r>
          <a:endParaRPr lang="hu-HU" sz="3200" b="1" dirty="0">
            <a:solidFill>
              <a:srgbClr val="A99A6F"/>
            </a:solidFill>
          </a:endParaRPr>
        </a:p>
      </dgm:t>
    </dgm:pt>
    <dgm:pt modelId="{44F54AA5-1172-4A24-ABB3-67006493118E}" type="parTrans" cxnId="{643D4085-E6F3-4CFF-8756-B37BEB84B90B}">
      <dgm:prSet/>
      <dgm:spPr/>
      <dgm:t>
        <a:bodyPr/>
        <a:lstStyle/>
        <a:p>
          <a:endParaRPr lang="hu-HU"/>
        </a:p>
      </dgm:t>
    </dgm:pt>
    <dgm:pt modelId="{747BB82B-1EC5-4C10-A98B-7788156C0A27}" type="sibTrans" cxnId="{643D4085-E6F3-4CFF-8756-B37BEB84B90B}">
      <dgm:prSet/>
      <dgm:spPr/>
      <dgm:t>
        <a:bodyPr/>
        <a:lstStyle/>
        <a:p>
          <a:endParaRPr lang="hu-HU"/>
        </a:p>
      </dgm:t>
    </dgm:pt>
    <dgm:pt modelId="{82888F6B-B175-4FC1-99F2-9737FCADDF29}">
      <dgm:prSet phldrT="[Szöveg]" custT="1"/>
      <dgm:spPr>
        <a:solidFill>
          <a:srgbClr val="232157"/>
        </a:solidFill>
      </dgm:spPr>
      <dgm:t>
        <a:bodyPr/>
        <a:lstStyle/>
        <a:p>
          <a:r>
            <a:rPr lang="hu-HU" sz="2800" b="1" dirty="0">
              <a:solidFill>
                <a:srgbClr val="A99A6F"/>
              </a:solidFill>
            </a:rPr>
            <a:t>Pedagógusok</a:t>
          </a:r>
          <a:r>
            <a:rPr lang="hu-HU" sz="3200" b="1" dirty="0">
              <a:solidFill>
                <a:srgbClr val="A99A6F"/>
              </a:solidFill>
            </a:rPr>
            <a:t>: </a:t>
          </a:r>
          <a:r>
            <a:rPr lang="hu-HU" sz="2800" b="1" dirty="0">
              <a:solidFill>
                <a:srgbClr val="A99A6F"/>
              </a:solidFill>
            </a:rPr>
            <a:t>továbbképzés</a:t>
          </a:r>
          <a:endParaRPr lang="hu-HU" sz="3200" b="1" dirty="0">
            <a:solidFill>
              <a:srgbClr val="A99A6F"/>
            </a:solidFill>
          </a:endParaRPr>
        </a:p>
      </dgm:t>
    </dgm:pt>
    <dgm:pt modelId="{73D40C45-1C75-4781-B8B1-076E889B9CB9}" type="parTrans" cxnId="{6585465E-CD3F-4230-A478-5DE8FFF99D05}">
      <dgm:prSet/>
      <dgm:spPr/>
      <dgm:t>
        <a:bodyPr/>
        <a:lstStyle/>
        <a:p>
          <a:endParaRPr lang="hu-HU"/>
        </a:p>
      </dgm:t>
    </dgm:pt>
    <dgm:pt modelId="{A4AB2341-4594-45E9-90EF-610423FAD26D}" type="sibTrans" cxnId="{6585465E-CD3F-4230-A478-5DE8FFF99D05}">
      <dgm:prSet/>
      <dgm:spPr/>
      <dgm:t>
        <a:bodyPr/>
        <a:lstStyle/>
        <a:p>
          <a:endParaRPr lang="hu-HU"/>
        </a:p>
      </dgm:t>
    </dgm:pt>
    <dgm:pt modelId="{20C1D018-AA13-42DD-AE35-01BF8AB70719}">
      <dgm:prSet phldrT="[Szöveg]" custT="1"/>
      <dgm:spPr>
        <a:solidFill>
          <a:srgbClr val="232157"/>
        </a:solidFill>
      </dgm:spPr>
      <dgm:t>
        <a:bodyPr/>
        <a:lstStyle/>
        <a:p>
          <a:r>
            <a:rPr lang="hu-HU" sz="2800" b="1" dirty="0">
              <a:solidFill>
                <a:srgbClr val="A99A6F"/>
              </a:solidFill>
            </a:rPr>
            <a:t>Diákok: oktatási anyag</a:t>
          </a:r>
        </a:p>
      </dgm:t>
    </dgm:pt>
    <dgm:pt modelId="{75024AE1-FD18-4A79-B437-FD5446878D1B}" type="parTrans" cxnId="{7BBF9136-DFD3-42E4-8CE7-FC797476BA95}">
      <dgm:prSet/>
      <dgm:spPr/>
      <dgm:t>
        <a:bodyPr/>
        <a:lstStyle/>
        <a:p>
          <a:endParaRPr lang="hu-HU"/>
        </a:p>
      </dgm:t>
    </dgm:pt>
    <dgm:pt modelId="{0CD0EBE2-3F2A-44A6-A9E1-C2A7B2FF9EDE}" type="sibTrans" cxnId="{7BBF9136-DFD3-42E4-8CE7-FC797476BA95}">
      <dgm:prSet/>
      <dgm:spPr/>
      <dgm:t>
        <a:bodyPr/>
        <a:lstStyle/>
        <a:p>
          <a:endParaRPr lang="hu-HU"/>
        </a:p>
      </dgm:t>
    </dgm:pt>
    <dgm:pt modelId="{3B0F248D-2641-4B43-A1C3-2E805C59E313}" type="pres">
      <dgm:prSet presAssocID="{E2666F37-3A3D-49C0-876E-421CAB749C57}" presName="Name0" presStyleCnt="0">
        <dgm:presLayoutVars>
          <dgm:dir/>
          <dgm:animLvl val="lvl"/>
          <dgm:resizeHandles val="exact"/>
        </dgm:presLayoutVars>
      </dgm:prSet>
      <dgm:spPr/>
    </dgm:pt>
    <dgm:pt modelId="{9A001A3C-B8E2-4650-991E-7478DE51A8E2}" type="pres">
      <dgm:prSet presAssocID="{5C8FD2BB-12A8-4CC7-84EB-ADBB1969CFEC}" presName="Name8" presStyleCnt="0"/>
      <dgm:spPr/>
    </dgm:pt>
    <dgm:pt modelId="{29CDE7B4-ADCA-4B5E-9436-BBE5F829C62D}" type="pres">
      <dgm:prSet presAssocID="{5C8FD2BB-12A8-4CC7-84EB-ADBB1969CFEC}" presName="level" presStyleLbl="node1" presStyleIdx="0" presStyleCnt="3" custScaleY="149450">
        <dgm:presLayoutVars>
          <dgm:chMax val="1"/>
          <dgm:bulletEnabled val="1"/>
        </dgm:presLayoutVars>
      </dgm:prSet>
      <dgm:spPr/>
    </dgm:pt>
    <dgm:pt modelId="{7A8954D1-9455-4732-86F2-0302DC540214}" type="pres">
      <dgm:prSet presAssocID="{5C8FD2BB-12A8-4CC7-84EB-ADBB1969CFE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3CB7C16-68CB-4895-9CF2-92F27F5F040A}" type="pres">
      <dgm:prSet presAssocID="{82888F6B-B175-4FC1-99F2-9737FCADDF29}" presName="Name8" presStyleCnt="0"/>
      <dgm:spPr/>
    </dgm:pt>
    <dgm:pt modelId="{0A4BA530-9EA2-4D18-9AA4-540EC18E8D9A}" type="pres">
      <dgm:prSet presAssocID="{82888F6B-B175-4FC1-99F2-9737FCADDF29}" presName="level" presStyleLbl="node1" presStyleIdx="1" presStyleCnt="3">
        <dgm:presLayoutVars>
          <dgm:chMax val="1"/>
          <dgm:bulletEnabled val="1"/>
        </dgm:presLayoutVars>
      </dgm:prSet>
      <dgm:spPr/>
    </dgm:pt>
    <dgm:pt modelId="{F2B3317D-3B03-49E2-B614-A5EC7CBC6668}" type="pres">
      <dgm:prSet presAssocID="{82888F6B-B175-4FC1-99F2-9737FCADDF2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16EA0C8-9A41-4106-97DD-2D4F23990B78}" type="pres">
      <dgm:prSet presAssocID="{20C1D018-AA13-42DD-AE35-01BF8AB70719}" presName="Name8" presStyleCnt="0"/>
      <dgm:spPr/>
    </dgm:pt>
    <dgm:pt modelId="{14782573-09CD-4C60-A00B-A02603391584}" type="pres">
      <dgm:prSet presAssocID="{20C1D018-AA13-42DD-AE35-01BF8AB70719}" presName="level" presStyleLbl="node1" presStyleIdx="2" presStyleCnt="3" custScaleY="87669">
        <dgm:presLayoutVars>
          <dgm:chMax val="1"/>
          <dgm:bulletEnabled val="1"/>
        </dgm:presLayoutVars>
      </dgm:prSet>
      <dgm:spPr/>
    </dgm:pt>
    <dgm:pt modelId="{588730F0-CF83-4A70-9209-203B09F9B241}" type="pres">
      <dgm:prSet presAssocID="{20C1D018-AA13-42DD-AE35-01BF8AB7071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DB81326-7B8C-4843-8297-C93FE7246BC5}" type="presOf" srcId="{82888F6B-B175-4FC1-99F2-9737FCADDF29}" destId="{0A4BA530-9EA2-4D18-9AA4-540EC18E8D9A}" srcOrd="0" destOrd="0" presId="urn:microsoft.com/office/officeart/2005/8/layout/pyramid1"/>
    <dgm:cxn modelId="{643D4085-E6F3-4CFF-8756-B37BEB84B90B}" srcId="{E2666F37-3A3D-49C0-876E-421CAB749C57}" destId="{5C8FD2BB-12A8-4CC7-84EB-ADBB1969CFEC}" srcOrd="0" destOrd="0" parTransId="{44F54AA5-1172-4A24-ABB3-67006493118E}" sibTransId="{747BB82B-1EC5-4C10-A98B-7788156C0A27}"/>
    <dgm:cxn modelId="{05244F6B-B17F-4B38-8654-B0790DF014EB}" type="presOf" srcId="{E2666F37-3A3D-49C0-876E-421CAB749C57}" destId="{3B0F248D-2641-4B43-A1C3-2E805C59E313}" srcOrd="0" destOrd="0" presId="urn:microsoft.com/office/officeart/2005/8/layout/pyramid1"/>
    <dgm:cxn modelId="{F6EFA268-6591-41FD-A67A-E760FBE2A9D5}" type="presOf" srcId="{5C8FD2BB-12A8-4CC7-84EB-ADBB1969CFEC}" destId="{29CDE7B4-ADCA-4B5E-9436-BBE5F829C62D}" srcOrd="0" destOrd="0" presId="urn:microsoft.com/office/officeart/2005/8/layout/pyramid1"/>
    <dgm:cxn modelId="{7BBF9136-DFD3-42E4-8CE7-FC797476BA95}" srcId="{E2666F37-3A3D-49C0-876E-421CAB749C57}" destId="{20C1D018-AA13-42DD-AE35-01BF8AB70719}" srcOrd="2" destOrd="0" parTransId="{75024AE1-FD18-4A79-B437-FD5446878D1B}" sibTransId="{0CD0EBE2-3F2A-44A6-A9E1-C2A7B2FF9EDE}"/>
    <dgm:cxn modelId="{294AA72B-E87C-41D4-9D1E-8D02B517DDB9}" type="presOf" srcId="{5C8FD2BB-12A8-4CC7-84EB-ADBB1969CFEC}" destId="{7A8954D1-9455-4732-86F2-0302DC540214}" srcOrd="1" destOrd="0" presId="urn:microsoft.com/office/officeart/2005/8/layout/pyramid1"/>
    <dgm:cxn modelId="{6585465E-CD3F-4230-A478-5DE8FFF99D05}" srcId="{E2666F37-3A3D-49C0-876E-421CAB749C57}" destId="{82888F6B-B175-4FC1-99F2-9737FCADDF29}" srcOrd="1" destOrd="0" parTransId="{73D40C45-1C75-4781-B8B1-076E889B9CB9}" sibTransId="{A4AB2341-4594-45E9-90EF-610423FAD26D}"/>
    <dgm:cxn modelId="{E6D79510-DA39-4E3F-98F7-56ED442F9F91}" type="presOf" srcId="{20C1D018-AA13-42DD-AE35-01BF8AB70719}" destId="{14782573-09CD-4C60-A00B-A02603391584}" srcOrd="0" destOrd="0" presId="urn:microsoft.com/office/officeart/2005/8/layout/pyramid1"/>
    <dgm:cxn modelId="{F6B1BF7C-0A1A-4771-8F1D-BE9DD0874150}" type="presOf" srcId="{20C1D018-AA13-42DD-AE35-01BF8AB70719}" destId="{588730F0-CF83-4A70-9209-203B09F9B241}" srcOrd="1" destOrd="0" presId="urn:microsoft.com/office/officeart/2005/8/layout/pyramid1"/>
    <dgm:cxn modelId="{A446B68E-A33D-4831-BE53-720901FAE61E}" type="presOf" srcId="{82888F6B-B175-4FC1-99F2-9737FCADDF29}" destId="{F2B3317D-3B03-49E2-B614-A5EC7CBC6668}" srcOrd="1" destOrd="0" presId="urn:microsoft.com/office/officeart/2005/8/layout/pyramid1"/>
    <dgm:cxn modelId="{8EFB1C81-32A2-4AAF-8892-C371E4FE0424}" type="presParOf" srcId="{3B0F248D-2641-4B43-A1C3-2E805C59E313}" destId="{9A001A3C-B8E2-4650-991E-7478DE51A8E2}" srcOrd="0" destOrd="0" presId="urn:microsoft.com/office/officeart/2005/8/layout/pyramid1"/>
    <dgm:cxn modelId="{FAAB05DE-0B68-4D3B-A0B6-DFC6AACDBC1F}" type="presParOf" srcId="{9A001A3C-B8E2-4650-991E-7478DE51A8E2}" destId="{29CDE7B4-ADCA-4B5E-9436-BBE5F829C62D}" srcOrd="0" destOrd="0" presId="urn:microsoft.com/office/officeart/2005/8/layout/pyramid1"/>
    <dgm:cxn modelId="{10333FDC-8A1F-4525-936A-E93FFDACB299}" type="presParOf" srcId="{9A001A3C-B8E2-4650-991E-7478DE51A8E2}" destId="{7A8954D1-9455-4732-86F2-0302DC540214}" srcOrd="1" destOrd="0" presId="urn:microsoft.com/office/officeart/2005/8/layout/pyramid1"/>
    <dgm:cxn modelId="{F198B95B-9A12-4E56-900E-A120FCA7D74D}" type="presParOf" srcId="{3B0F248D-2641-4B43-A1C3-2E805C59E313}" destId="{63CB7C16-68CB-4895-9CF2-92F27F5F040A}" srcOrd="1" destOrd="0" presId="urn:microsoft.com/office/officeart/2005/8/layout/pyramid1"/>
    <dgm:cxn modelId="{C2656662-5A6B-4330-AABC-DF5C85847075}" type="presParOf" srcId="{63CB7C16-68CB-4895-9CF2-92F27F5F040A}" destId="{0A4BA530-9EA2-4D18-9AA4-540EC18E8D9A}" srcOrd="0" destOrd="0" presId="urn:microsoft.com/office/officeart/2005/8/layout/pyramid1"/>
    <dgm:cxn modelId="{73F1CCF5-D2EC-49AE-99F2-CBB88330AE72}" type="presParOf" srcId="{63CB7C16-68CB-4895-9CF2-92F27F5F040A}" destId="{F2B3317D-3B03-49E2-B614-A5EC7CBC6668}" srcOrd="1" destOrd="0" presId="urn:microsoft.com/office/officeart/2005/8/layout/pyramid1"/>
    <dgm:cxn modelId="{8EC8C403-F01A-440A-85E7-6E20C2A73E39}" type="presParOf" srcId="{3B0F248D-2641-4B43-A1C3-2E805C59E313}" destId="{D16EA0C8-9A41-4106-97DD-2D4F23990B78}" srcOrd="2" destOrd="0" presId="urn:microsoft.com/office/officeart/2005/8/layout/pyramid1"/>
    <dgm:cxn modelId="{A0A6231B-D239-48FD-A474-2F144A756906}" type="presParOf" srcId="{D16EA0C8-9A41-4106-97DD-2D4F23990B78}" destId="{14782573-09CD-4C60-A00B-A02603391584}" srcOrd="0" destOrd="0" presId="urn:microsoft.com/office/officeart/2005/8/layout/pyramid1"/>
    <dgm:cxn modelId="{F1BEA702-0CE9-429F-A6D8-58BAE273F164}" type="presParOf" srcId="{D16EA0C8-9A41-4106-97DD-2D4F23990B78}" destId="{588730F0-CF83-4A70-9209-203B09F9B24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ACDBDE-D414-43EA-BD06-989DBFAB41E3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9E97712C-B42E-4D76-8F13-CFD183A114F8}">
      <dgm:prSet phldrT="[Szöveg]" custT="1"/>
      <dgm:spPr>
        <a:solidFill>
          <a:srgbClr val="232157"/>
        </a:solidFill>
      </dgm:spPr>
      <dgm:t>
        <a:bodyPr/>
        <a:lstStyle/>
        <a:p>
          <a:r>
            <a:rPr lang="hu-HU" sz="2400" b="1">
              <a:solidFill>
                <a:srgbClr val="A99A6F"/>
              </a:solidFill>
            </a:rPr>
            <a:t>90 ezer diák</a:t>
          </a:r>
          <a:endParaRPr lang="hu-HU" sz="2400" b="1" dirty="0">
            <a:solidFill>
              <a:srgbClr val="A99A6F"/>
            </a:solidFill>
          </a:endParaRPr>
        </a:p>
      </dgm:t>
    </dgm:pt>
    <dgm:pt modelId="{7314AC3D-4CE6-44DB-BDD1-AD1CDF87F502}" type="parTrans" cxnId="{94048BC5-24B2-472B-B969-533E1B564C7F}">
      <dgm:prSet/>
      <dgm:spPr/>
      <dgm:t>
        <a:bodyPr/>
        <a:lstStyle/>
        <a:p>
          <a:endParaRPr lang="hu-HU" b="1">
            <a:solidFill>
              <a:srgbClr val="A99A6F"/>
            </a:solidFill>
          </a:endParaRPr>
        </a:p>
      </dgm:t>
    </dgm:pt>
    <dgm:pt modelId="{D60B5429-E301-4E03-B14D-F1F47732A159}" type="sibTrans" cxnId="{94048BC5-24B2-472B-B969-533E1B564C7F}">
      <dgm:prSet/>
      <dgm:spPr/>
      <dgm:t>
        <a:bodyPr/>
        <a:lstStyle/>
        <a:p>
          <a:endParaRPr lang="hu-HU" b="1">
            <a:solidFill>
              <a:srgbClr val="A99A6F"/>
            </a:solidFill>
          </a:endParaRPr>
        </a:p>
      </dgm:t>
    </dgm:pt>
    <dgm:pt modelId="{B971403B-DA3E-45C9-855F-2AA6D113B350}">
      <dgm:prSet phldrT="[Szöveg]" custT="1"/>
      <dgm:spPr>
        <a:solidFill>
          <a:srgbClr val="232157"/>
        </a:solidFill>
      </dgm:spPr>
      <dgm:t>
        <a:bodyPr/>
        <a:lstStyle/>
        <a:p>
          <a:r>
            <a:rPr lang="hu-HU" sz="2400" b="1" dirty="0">
              <a:solidFill>
                <a:srgbClr val="A99A6F"/>
              </a:solidFill>
            </a:rPr>
            <a:t>1000+ tanár</a:t>
          </a:r>
        </a:p>
      </dgm:t>
    </dgm:pt>
    <dgm:pt modelId="{B61F6EAA-E67B-4054-87FA-EB1ACC46714A}" type="parTrans" cxnId="{FAD69493-6FB8-496C-B686-5B62E3B02F96}">
      <dgm:prSet/>
      <dgm:spPr/>
      <dgm:t>
        <a:bodyPr/>
        <a:lstStyle/>
        <a:p>
          <a:endParaRPr lang="hu-HU" b="1">
            <a:solidFill>
              <a:srgbClr val="A99A6F"/>
            </a:solidFill>
          </a:endParaRPr>
        </a:p>
      </dgm:t>
    </dgm:pt>
    <dgm:pt modelId="{6A91D9FB-504F-4C60-9B11-280436F3F8E9}" type="sibTrans" cxnId="{FAD69493-6FB8-496C-B686-5B62E3B02F96}">
      <dgm:prSet/>
      <dgm:spPr/>
      <dgm:t>
        <a:bodyPr/>
        <a:lstStyle/>
        <a:p>
          <a:endParaRPr lang="hu-HU" b="1">
            <a:solidFill>
              <a:srgbClr val="A99A6F"/>
            </a:solidFill>
          </a:endParaRPr>
        </a:p>
      </dgm:t>
    </dgm:pt>
    <dgm:pt modelId="{F79FDCD5-C669-460F-AAB0-A043EA75026F}">
      <dgm:prSet phldrT="[Szöveg]" custT="1"/>
      <dgm:spPr>
        <a:solidFill>
          <a:srgbClr val="232157"/>
        </a:solidFill>
      </dgm:spPr>
      <dgm:t>
        <a:bodyPr/>
        <a:lstStyle/>
        <a:p>
          <a:r>
            <a:rPr lang="hu-HU" sz="2400" b="1" dirty="0">
              <a:solidFill>
                <a:srgbClr val="A99A6F"/>
              </a:solidFill>
            </a:rPr>
            <a:t>24 EU ország,  30% magyar diák</a:t>
          </a:r>
        </a:p>
      </dgm:t>
    </dgm:pt>
    <dgm:pt modelId="{0E4AF5CE-166A-4324-A1D6-6D49A1132F57}" type="parTrans" cxnId="{9C03DEA8-1099-4C78-BFEB-6D31C69D6426}">
      <dgm:prSet/>
      <dgm:spPr/>
      <dgm:t>
        <a:bodyPr/>
        <a:lstStyle/>
        <a:p>
          <a:endParaRPr lang="hu-HU" b="1">
            <a:solidFill>
              <a:srgbClr val="A99A6F"/>
            </a:solidFill>
          </a:endParaRPr>
        </a:p>
      </dgm:t>
    </dgm:pt>
    <dgm:pt modelId="{16ECFC02-DFA8-42DF-A265-BC52ADC1A8E1}" type="sibTrans" cxnId="{9C03DEA8-1099-4C78-BFEB-6D31C69D6426}">
      <dgm:prSet/>
      <dgm:spPr/>
      <dgm:t>
        <a:bodyPr/>
        <a:lstStyle/>
        <a:p>
          <a:endParaRPr lang="hu-HU" b="1">
            <a:solidFill>
              <a:srgbClr val="A99A6F"/>
            </a:solidFill>
          </a:endParaRPr>
        </a:p>
      </dgm:t>
    </dgm:pt>
    <dgm:pt modelId="{84B3260F-3E62-465F-B5D2-5090313C8F3F}">
      <dgm:prSet phldrT="[Szöveg]" custT="1"/>
      <dgm:spPr>
        <a:solidFill>
          <a:srgbClr val="232157"/>
        </a:solidFill>
      </dgm:spPr>
      <dgm:t>
        <a:bodyPr/>
        <a:lstStyle/>
        <a:p>
          <a:r>
            <a:rPr lang="hu-HU" sz="2400" b="1" dirty="0">
              <a:solidFill>
                <a:srgbClr val="A99A6F"/>
              </a:solidFill>
            </a:rPr>
            <a:t>650 iskola</a:t>
          </a:r>
        </a:p>
      </dgm:t>
    </dgm:pt>
    <dgm:pt modelId="{CFFA53DE-618B-44B9-9F35-8AAF61AA0C93}" type="parTrans" cxnId="{F4501CA6-212F-445B-93F9-A70A5FE61E40}">
      <dgm:prSet/>
      <dgm:spPr/>
      <dgm:t>
        <a:bodyPr/>
        <a:lstStyle/>
        <a:p>
          <a:endParaRPr lang="hu-HU"/>
        </a:p>
      </dgm:t>
    </dgm:pt>
    <dgm:pt modelId="{AF3600E9-013D-4EEA-AA8B-450D4DCD4153}" type="sibTrans" cxnId="{F4501CA6-212F-445B-93F9-A70A5FE61E40}">
      <dgm:prSet/>
      <dgm:spPr/>
      <dgm:t>
        <a:bodyPr/>
        <a:lstStyle/>
        <a:p>
          <a:endParaRPr lang="hu-HU"/>
        </a:p>
      </dgm:t>
    </dgm:pt>
    <dgm:pt modelId="{E8941D14-954C-4410-AD51-5D8C2EBADBDD}" type="pres">
      <dgm:prSet presAssocID="{56ACDBDE-D414-43EA-BD06-989DBFAB41E3}" presName="diagram" presStyleCnt="0">
        <dgm:presLayoutVars>
          <dgm:dir/>
          <dgm:resizeHandles val="exact"/>
        </dgm:presLayoutVars>
      </dgm:prSet>
      <dgm:spPr/>
    </dgm:pt>
    <dgm:pt modelId="{20030788-DD13-4374-8DCE-CFA5BD70BD73}" type="pres">
      <dgm:prSet presAssocID="{84B3260F-3E62-465F-B5D2-5090313C8F3F}" presName="node" presStyleLbl="node1" presStyleIdx="0" presStyleCnt="4">
        <dgm:presLayoutVars>
          <dgm:bulletEnabled val="1"/>
        </dgm:presLayoutVars>
      </dgm:prSet>
      <dgm:spPr/>
    </dgm:pt>
    <dgm:pt modelId="{02A3520C-BD59-4CD5-B6E6-E633A805D278}" type="pres">
      <dgm:prSet presAssocID="{AF3600E9-013D-4EEA-AA8B-450D4DCD4153}" presName="sibTrans" presStyleCnt="0"/>
      <dgm:spPr/>
    </dgm:pt>
    <dgm:pt modelId="{7F2E0971-252E-40F4-B70A-B8DAD3C58888}" type="pres">
      <dgm:prSet presAssocID="{9E97712C-B42E-4D76-8F13-CFD183A114F8}" presName="node" presStyleLbl="node1" presStyleIdx="1" presStyleCnt="4">
        <dgm:presLayoutVars>
          <dgm:bulletEnabled val="1"/>
        </dgm:presLayoutVars>
      </dgm:prSet>
      <dgm:spPr/>
    </dgm:pt>
    <dgm:pt modelId="{92FFCD61-4C21-4307-9BED-862BE33C4BC9}" type="pres">
      <dgm:prSet presAssocID="{D60B5429-E301-4E03-B14D-F1F47732A159}" presName="sibTrans" presStyleCnt="0"/>
      <dgm:spPr/>
    </dgm:pt>
    <dgm:pt modelId="{840E8D56-B3FC-4B6F-A5AF-D4BD4041361D}" type="pres">
      <dgm:prSet presAssocID="{B971403B-DA3E-45C9-855F-2AA6D113B350}" presName="node" presStyleLbl="node1" presStyleIdx="2" presStyleCnt="4">
        <dgm:presLayoutVars>
          <dgm:bulletEnabled val="1"/>
        </dgm:presLayoutVars>
      </dgm:prSet>
      <dgm:spPr/>
    </dgm:pt>
    <dgm:pt modelId="{C3D1B4BF-C41C-462A-8169-210A1E9ECBBB}" type="pres">
      <dgm:prSet presAssocID="{6A91D9FB-504F-4C60-9B11-280436F3F8E9}" presName="sibTrans" presStyleCnt="0"/>
      <dgm:spPr/>
    </dgm:pt>
    <dgm:pt modelId="{23AAC9E6-5712-49F0-BD43-FB75528A677A}" type="pres">
      <dgm:prSet presAssocID="{F79FDCD5-C669-460F-AAB0-A043EA75026F}" presName="node" presStyleLbl="node1" presStyleIdx="3" presStyleCnt="4">
        <dgm:presLayoutVars>
          <dgm:bulletEnabled val="1"/>
        </dgm:presLayoutVars>
      </dgm:prSet>
      <dgm:spPr/>
    </dgm:pt>
  </dgm:ptLst>
  <dgm:cxnLst>
    <dgm:cxn modelId="{BE1246DA-5EA2-4190-88CD-020D12EF5A77}" type="presOf" srcId="{56ACDBDE-D414-43EA-BD06-989DBFAB41E3}" destId="{E8941D14-954C-4410-AD51-5D8C2EBADBDD}" srcOrd="0" destOrd="0" presId="urn:microsoft.com/office/officeart/2005/8/layout/default"/>
    <dgm:cxn modelId="{D25A9DFD-606B-44AF-84AF-60F52E343ABA}" type="presOf" srcId="{84B3260F-3E62-465F-B5D2-5090313C8F3F}" destId="{20030788-DD13-4374-8DCE-CFA5BD70BD73}" srcOrd="0" destOrd="0" presId="urn:microsoft.com/office/officeart/2005/8/layout/default"/>
    <dgm:cxn modelId="{F4501CA6-212F-445B-93F9-A70A5FE61E40}" srcId="{56ACDBDE-D414-43EA-BD06-989DBFAB41E3}" destId="{84B3260F-3E62-465F-B5D2-5090313C8F3F}" srcOrd="0" destOrd="0" parTransId="{CFFA53DE-618B-44B9-9F35-8AAF61AA0C93}" sibTransId="{AF3600E9-013D-4EEA-AA8B-450D4DCD4153}"/>
    <dgm:cxn modelId="{FF3CDDFE-BE7B-4B4B-B83F-E9027A664017}" type="presOf" srcId="{9E97712C-B42E-4D76-8F13-CFD183A114F8}" destId="{7F2E0971-252E-40F4-B70A-B8DAD3C58888}" srcOrd="0" destOrd="0" presId="urn:microsoft.com/office/officeart/2005/8/layout/default"/>
    <dgm:cxn modelId="{94048BC5-24B2-472B-B969-533E1B564C7F}" srcId="{56ACDBDE-D414-43EA-BD06-989DBFAB41E3}" destId="{9E97712C-B42E-4D76-8F13-CFD183A114F8}" srcOrd="1" destOrd="0" parTransId="{7314AC3D-4CE6-44DB-BDD1-AD1CDF87F502}" sibTransId="{D60B5429-E301-4E03-B14D-F1F47732A159}"/>
    <dgm:cxn modelId="{19CD07C1-FF43-4A13-8B8E-12B23337C9A9}" type="presOf" srcId="{B971403B-DA3E-45C9-855F-2AA6D113B350}" destId="{840E8D56-B3FC-4B6F-A5AF-D4BD4041361D}" srcOrd="0" destOrd="0" presId="urn:microsoft.com/office/officeart/2005/8/layout/default"/>
    <dgm:cxn modelId="{FAD69493-6FB8-496C-B686-5B62E3B02F96}" srcId="{56ACDBDE-D414-43EA-BD06-989DBFAB41E3}" destId="{B971403B-DA3E-45C9-855F-2AA6D113B350}" srcOrd="2" destOrd="0" parTransId="{B61F6EAA-E67B-4054-87FA-EB1ACC46714A}" sibTransId="{6A91D9FB-504F-4C60-9B11-280436F3F8E9}"/>
    <dgm:cxn modelId="{69F40A0D-54F1-47B0-86D1-AE99FB27063F}" type="presOf" srcId="{F79FDCD5-C669-460F-AAB0-A043EA75026F}" destId="{23AAC9E6-5712-49F0-BD43-FB75528A677A}" srcOrd="0" destOrd="0" presId="urn:microsoft.com/office/officeart/2005/8/layout/default"/>
    <dgm:cxn modelId="{9C03DEA8-1099-4C78-BFEB-6D31C69D6426}" srcId="{56ACDBDE-D414-43EA-BD06-989DBFAB41E3}" destId="{F79FDCD5-C669-460F-AAB0-A043EA75026F}" srcOrd="3" destOrd="0" parTransId="{0E4AF5CE-166A-4324-A1D6-6D49A1132F57}" sibTransId="{16ECFC02-DFA8-42DF-A265-BC52ADC1A8E1}"/>
    <dgm:cxn modelId="{3773AD87-DE46-441C-B72D-8BC31BB818DB}" type="presParOf" srcId="{E8941D14-954C-4410-AD51-5D8C2EBADBDD}" destId="{20030788-DD13-4374-8DCE-CFA5BD70BD73}" srcOrd="0" destOrd="0" presId="urn:microsoft.com/office/officeart/2005/8/layout/default"/>
    <dgm:cxn modelId="{C031169A-57AB-4DAB-AC88-7B2A3708B813}" type="presParOf" srcId="{E8941D14-954C-4410-AD51-5D8C2EBADBDD}" destId="{02A3520C-BD59-4CD5-B6E6-E633A805D278}" srcOrd="1" destOrd="0" presId="urn:microsoft.com/office/officeart/2005/8/layout/default"/>
    <dgm:cxn modelId="{5641C6E8-D8A5-4D2D-BD6D-B28294281778}" type="presParOf" srcId="{E8941D14-954C-4410-AD51-5D8C2EBADBDD}" destId="{7F2E0971-252E-40F4-B70A-B8DAD3C58888}" srcOrd="2" destOrd="0" presId="urn:microsoft.com/office/officeart/2005/8/layout/default"/>
    <dgm:cxn modelId="{01700F2E-4FA9-4564-A2B0-04EEFCD4048F}" type="presParOf" srcId="{E8941D14-954C-4410-AD51-5D8C2EBADBDD}" destId="{92FFCD61-4C21-4307-9BED-862BE33C4BC9}" srcOrd="3" destOrd="0" presId="urn:microsoft.com/office/officeart/2005/8/layout/default"/>
    <dgm:cxn modelId="{A89EB4BD-1819-4251-9EAA-DC1488C35F98}" type="presParOf" srcId="{E8941D14-954C-4410-AD51-5D8C2EBADBDD}" destId="{840E8D56-B3FC-4B6F-A5AF-D4BD4041361D}" srcOrd="4" destOrd="0" presId="urn:microsoft.com/office/officeart/2005/8/layout/default"/>
    <dgm:cxn modelId="{A55071BC-3841-471F-8AAE-AE0A01035788}" type="presParOf" srcId="{E8941D14-954C-4410-AD51-5D8C2EBADBDD}" destId="{C3D1B4BF-C41C-462A-8169-210A1E9ECBBB}" srcOrd="5" destOrd="0" presId="urn:microsoft.com/office/officeart/2005/8/layout/default"/>
    <dgm:cxn modelId="{C7683C19-CAB2-485A-B69B-207C44CFE0DB}" type="presParOf" srcId="{E8941D14-954C-4410-AD51-5D8C2EBADBDD}" destId="{23AAC9E6-5712-49F0-BD43-FB75528A677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6ACDBDE-D414-43EA-BD06-989DBFAB41E3}" type="doc">
      <dgm:prSet loTypeId="urn:microsoft.com/office/officeart/2005/8/layout/default#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1833C45E-2C29-4EEA-8E82-63563F91BF83}">
      <dgm:prSet phldrT="[Szöveg]" custT="1"/>
      <dgm:spPr>
        <a:solidFill>
          <a:srgbClr val="232157"/>
        </a:solidFill>
      </dgm:spPr>
      <dgm:t>
        <a:bodyPr/>
        <a:lstStyle/>
        <a:p>
          <a:r>
            <a:rPr lang="hu-HU" sz="2400" b="1" dirty="0">
              <a:solidFill>
                <a:srgbClr val="A99A6F"/>
              </a:solidFill>
            </a:rPr>
            <a:t>788 iskola</a:t>
          </a:r>
        </a:p>
      </dgm:t>
    </dgm:pt>
    <dgm:pt modelId="{5394D4AB-BBBE-4366-ABCB-FD5090654D8A}" type="parTrans" cxnId="{FBCA6707-7893-43CA-B2AA-E00C321DB589}">
      <dgm:prSet/>
      <dgm:spPr/>
      <dgm:t>
        <a:bodyPr/>
        <a:lstStyle/>
        <a:p>
          <a:endParaRPr lang="hu-HU" sz="1400" b="1">
            <a:solidFill>
              <a:srgbClr val="A99A6F"/>
            </a:solidFill>
          </a:endParaRPr>
        </a:p>
      </dgm:t>
    </dgm:pt>
    <dgm:pt modelId="{35EB5596-6EAE-49BE-BDFA-658A98AF8827}" type="sibTrans" cxnId="{FBCA6707-7893-43CA-B2AA-E00C321DB589}">
      <dgm:prSet/>
      <dgm:spPr/>
      <dgm:t>
        <a:bodyPr/>
        <a:lstStyle/>
        <a:p>
          <a:endParaRPr lang="hu-HU" sz="1400" b="1">
            <a:solidFill>
              <a:srgbClr val="A99A6F"/>
            </a:solidFill>
          </a:endParaRPr>
        </a:p>
      </dgm:t>
    </dgm:pt>
    <dgm:pt modelId="{9E97712C-B42E-4D76-8F13-CFD183A114F8}">
      <dgm:prSet phldrT="[Szöveg]" custT="1"/>
      <dgm:spPr>
        <a:solidFill>
          <a:srgbClr val="232157"/>
        </a:solidFill>
      </dgm:spPr>
      <dgm:t>
        <a:bodyPr/>
        <a:lstStyle/>
        <a:p>
          <a:r>
            <a:rPr lang="hu-HU" sz="2400" b="1" dirty="0">
              <a:solidFill>
                <a:srgbClr val="A99A6F"/>
              </a:solidFill>
            </a:rPr>
            <a:t>102 ezer diák</a:t>
          </a:r>
        </a:p>
      </dgm:t>
    </dgm:pt>
    <dgm:pt modelId="{7314AC3D-4CE6-44DB-BDD1-AD1CDF87F502}" type="parTrans" cxnId="{94048BC5-24B2-472B-B969-533E1B564C7F}">
      <dgm:prSet/>
      <dgm:spPr/>
      <dgm:t>
        <a:bodyPr/>
        <a:lstStyle/>
        <a:p>
          <a:endParaRPr lang="hu-HU" sz="1400" b="1">
            <a:solidFill>
              <a:srgbClr val="A99A6F"/>
            </a:solidFill>
          </a:endParaRPr>
        </a:p>
      </dgm:t>
    </dgm:pt>
    <dgm:pt modelId="{D60B5429-E301-4E03-B14D-F1F47732A159}" type="sibTrans" cxnId="{94048BC5-24B2-472B-B969-533E1B564C7F}">
      <dgm:prSet/>
      <dgm:spPr/>
      <dgm:t>
        <a:bodyPr/>
        <a:lstStyle/>
        <a:p>
          <a:endParaRPr lang="hu-HU" sz="1400" b="1">
            <a:solidFill>
              <a:srgbClr val="A99A6F"/>
            </a:solidFill>
          </a:endParaRPr>
        </a:p>
      </dgm:t>
    </dgm:pt>
    <dgm:pt modelId="{B971403B-DA3E-45C9-855F-2AA6D113B350}">
      <dgm:prSet phldrT="[Szöveg]" custT="1"/>
      <dgm:spPr>
        <a:solidFill>
          <a:srgbClr val="232157"/>
        </a:solidFill>
      </dgm:spPr>
      <dgm:t>
        <a:bodyPr/>
        <a:lstStyle/>
        <a:p>
          <a:r>
            <a:rPr lang="hu-HU" sz="2400" b="1" dirty="0">
              <a:solidFill>
                <a:srgbClr val="A99A6F"/>
              </a:solidFill>
            </a:rPr>
            <a:t>1 400+ tanár</a:t>
          </a:r>
        </a:p>
      </dgm:t>
    </dgm:pt>
    <dgm:pt modelId="{B61F6EAA-E67B-4054-87FA-EB1ACC46714A}" type="parTrans" cxnId="{FAD69493-6FB8-496C-B686-5B62E3B02F96}">
      <dgm:prSet/>
      <dgm:spPr/>
      <dgm:t>
        <a:bodyPr/>
        <a:lstStyle/>
        <a:p>
          <a:endParaRPr lang="hu-HU" sz="1400" b="1">
            <a:solidFill>
              <a:srgbClr val="A99A6F"/>
            </a:solidFill>
          </a:endParaRPr>
        </a:p>
      </dgm:t>
    </dgm:pt>
    <dgm:pt modelId="{6A91D9FB-504F-4C60-9B11-280436F3F8E9}" type="sibTrans" cxnId="{FAD69493-6FB8-496C-B686-5B62E3B02F96}">
      <dgm:prSet/>
      <dgm:spPr/>
      <dgm:t>
        <a:bodyPr/>
        <a:lstStyle/>
        <a:p>
          <a:endParaRPr lang="hu-HU" sz="1400" b="1">
            <a:solidFill>
              <a:srgbClr val="A99A6F"/>
            </a:solidFill>
          </a:endParaRPr>
        </a:p>
      </dgm:t>
    </dgm:pt>
    <dgm:pt modelId="{F79FDCD5-C669-460F-AAB0-A043EA75026F}">
      <dgm:prSet phldrT="[Szöveg]" custT="1"/>
      <dgm:spPr>
        <a:solidFill>
          <a:srgbClr val="232157"/>
        </a:solidFill>
      </dgm:spPr>
      <dgm:t>
        <a:bodyPr/>
        <a:lstStyle/>
        <a:p>
          <a:r>
            <a:rPr lang="hu-HU" sz="2400" b="1" dirty="0">
              <a:solidFill>
                <a:srgbClr val="A99A6F"/>
              </a:solidFill>
            </a:rPr>
            <a:t>Közel 30 ország</a:t>
          </a:r>
        </a:p>
      </dgm:t>
    </dgm:pt>
    <dgm:pt modelId="{0E4AF5CE-166A-4324-A1D6-6D49A1132F57}" type="parTrans" cxnId="{9C03DEA8-1099-4C78-BFEB-6D31C69D6426}">
      <dgm:prSet/>
      <dgm:spPr/>
      <dgm:t>
        <a:bodyPr/>
        <a:lstStyle/>
        <a:p>
          <a:endParaRPr lang="hu-HU" sz="1400" b="1">
            <a:solidFill>
              <a:srgbClr val="A99A6F"/>
            </a:solidFill>
          </a:endParaRPr>
        </a:p>
      </dgm:t>
    </dgm:pt>
    <dgm:pt modelId="{16ECFC02-DFA8-42DF-A265-BC52ADC1A8E1}" type="sibTrans" cxnId="{9C03DEA8-1099-4C78-BFEB-6D31C69D6426}">
      <dgm:prSet/>
      <dgm:spPr/>
      <dgm:t>
        <a:bodyPr/>
        <a:lstStyle/>
        <a:p>
          <a:endParaRPr lang="hu-HU" sz="1400" b="1">
            <a:solidFill>
              <a:srgbClr val="A99A6F"/>
            </a:solidFill>
          </a:endParaRPr>
        </a:p>
      </dgm:t>
    </dgm:pt>
    <dgm:pt modelId="{E8941D14-954C-4410-AD51-5D8C2EBADBDD}" type="pres">
      <dgm:prSet presAssocID="{56ACDBDE-D414-43EA-BD06-989DBFAB41E3}" presName="diagram" presStyleCnt="0">
        <dgm:presLayoutVars>
          <dgm:dir/>
          <dgm:resizeHandles val="exact"/>
        </dgm:presLayoutVars>
      </dgm:prSet>
      <dgm:spPr/>
    </dgm:pt>
    <dgm:pt modelId="{5DC8737F-E953-489B-998F-5EBBAE36E774}" type="pres">
      <dgm:prSet presAssocID="{1833C45E-2C29-4EEA-8E82-63563F91BF83}" presName="node" presStyleLbl="node1" presStyleIdx="0" presStyleCnt="4">
        <dgm:presLayoutVars>
          <dgm:bulletEnabled val="1"/>
        </dgm:presLayoutVars>
      </dgm:prSet>
      <dgm:spPr/>
    </dgm:pt>
    <dgm:pt modelId="{546F5D3C-78E0-476C-8636-CD16CDE6A06D}" type="pres">
      <dgm:prSet presAssocID="{35EB5596-6EAE-49BE-BDFA-658A98AF8827}" presName="sibTrans" presStyleCnt="0"/>
      <dgm:spPr/>
    </dgm:pt>
    <dgm:pt modelId="{7F2E0971-252E-40F4-B70A-B8DAD3C58888}" type="pres">
      <dgm:prSet presAssocID="{9E97712C-B42E-4D76-8F13-CFD183A114F8}" presName="node" presStyleLbl="node1" presStyleIdx="1" presStyleCnt="4">
        <dgm:presLayoutVars>
          <dgm:bulletEnabled val="1"/>
        </dgm:presLayoutVars>
      </dgm:prSet>
      <dgm:spPr/>
    </dgm:pt>
    <dgm:pt modelId="{92FFCD61-4C21-4307-9BED-862BE33C4BC9}" type="pres">
      <dgm:prSet presAssocID="{D60B5429-E301-4E03-B14D-F1F47732A159}" presName="sibTrans" presStyleCnt="0"/>
      <dgm:spPr/>
    </dgm:pt>
    <dgm:pt modelId="{840E8D56-B3FC-4B6F-A5AF-D4BD4041361D}" type="pres">
      <dgm:prSet presAssocID="{B971403B-DA3E-45C9-855F-2AA6D113B350}" presName="node" presStyleLbl="node1" presStyleIdx="2" presStyleCnt="4">
        <dgm:presLayoutVars>
          <dgm:bulletEnabled val="1"/>
        </dgm:presLayoutVars>
      </dgm:prSet>
      <dgm:spPr/>
    </dgm:pt>
    <dgm:pt modelId="{C3D1B4BF-C41C-462A-8169-210A1E9ECBBB}" type="pres">
      <dgm:prSet presAssocID="{6A91D9FB-504F-4C60-9B11-280436F3F8E9}" presName="sibTrans" presStyleCnt="0"/>
      <dgm:spPr/>
    </dgm:pt>
    <dgm:pt modelId="{23AAC9E6-5712-49F0-BD43-FB75528A677A}" type="pres">
      <dgm:prSet presAssocID="{F79FDCD5-C669-460F-AAB0-A043EA75026F}" presName="node" presStyleLbl="node1" presStyleIdx="3" presStyleCnt="4">
        <dgm:presLayoutVars>
          <dgm:bulletEnabled val="1"/>
        </dgm:presLayoutVars>
      </dgm:prSet>
      <dgm:spPr/>
    </dgm:pt>
  </dgm:ptLst>
  <dgm:cxnLst>
    <dgm:cxn modelId="{8840082C-8C00-4558-93C5-D6DC297EFD81}" type="presOf" srcId="{1833C45E-2C29-4EEA-8E82-63563F91BF83}" destId="{5DC8737F-E953-489B-998F-5EBBAE36E774}" srcOrd="0" destOrd="0" presId="urn:microsoft.com/office/officeart/2005/8/layout/default#6"/>
    <dgm:cxn modelId="{8D8C19DD-1F07-4DB8-9769-06CDF6362010}" type="presOf" srcId="{56ACDBDE-D414-43EA-BD06-989DBFAB41E3}" destId="{E8941D14-954C-4410-AD51-5D8C2EBADBDD}" srcOrd="0" destOrd="0" presId="urn:microsoft.com/office/officeart/2005/8/layout/default#6"/>
    <dgm:cxn modelId="{94048BC5-24B2-472B-B969-533E1B564C7F}" srcId="{56ACDBDE-D414-43EA-BD06-989DBFAB41E3}" destId="{9E97712C-B42E-4D76-8F13-CFD183A114F8}" srcOrd="1" destOrd="0" parTransId="{7314AC3D-4CE6-44DB-BDD1-AD1CDF87F502}" sibTransId="{D60B5429-E301-4E03-B14D-F1F47732A159}"/>
    <dgm:cxn modelId="{902B4969-2523-41F1-8DEC-A0AE51EA1882}" type="presOf" srcId="{B971403B-DA3E-45C9-855F-2AA6D113B350}" destId="{840E8D56-B3FC-4B6F-A5AF-D4BD4041361D}" srcOrd="0" destOrd="0" presId="urn:microsoft.com/office/officeart/2005/8/layout/default#6"/>
    <dgm:cxn modelId="{FAD69493-6FB8-496C-B686-5B62E3B02F96}" srcId="{56ACDBDE-D414-43EA-BD06-989DBFAB41E3}" destId="{B971403B-DA3E-45C9-855F-2AA6D113B350}" srcOrd="2" destOrd="0" parTransId="{B61F6EAA-E67B-4054-87FA-EB1ACC46714A}" sibTransId="{6A91D9FB-504F-4C60-9B11-280436F3F8E9}"/>
    <dgm:cxn modelId="{DEDC77D3-F522-4CFF-844D-C6419CD11467}" type="presOf" srcId="{F79FDCD5-C669-460F-AAB0-A043EA75026F}" destId="{23AAC9E6-5712-49F0-BD43-FB75528A677A}" srcOrd="0" destOrd="0" presId="urn:microsoft.com/office/officeart/2005/8/layout/default#6"/>
    <dgm:cxn modelId="{9C03DEA8-1099-4C78-BFEB-6D31C69D6426}" srcId="{56ACDBDE-D414-43EA-BD06-989DBFAB41E3}" destId="{F79FDCD5-C669-460F-AAB0-A043EA75026F}" srcOrd="3" destOrd="0" parTransId="{0E4AF5CE-166A-4324-A1D6-6D49A1132F57}" sibTransId="{16ECFC02-DFA8-42DF-A265-BC52ADC1A8E1}"/>
    <dgm:cxn modelId="{8D12B887-DE7A-4EC7-B7FC-B4D3F93E0BA2}" type="presOf" srcId="{9E97712C-B42E-4D76-8F13-CFD183A114F8}" destId="{7F2E0971-252E-40F4-B70A-B8DAD3C58888}" srcOrd="0" destOrd="0" presId="urn:microsoft.com/office/officeart/2005/8/layout/default#6"/>
    <dgm:cxn modelId="{FBCA6707-7893-43CA-B2AA-E00C321DB589}" srcId="{56ACDBDE-D414-43EA-BD06-989DBFAB41E3}" destId="{1833C45E-2C29-4EEA-8E82-63563F91BF83}" srcOrd="0" destOrd="0" parTransId="{5394D4AB-BBBE-4366-ABCB-FD5090654D8A}" sibTransId="{35EB5596-6EAE-49BE-BDFA-658A98AF8827}"/>
    <dgm:cxn modelId="{756D0C5B-DD57-451D-8DBD-03251CB915F6}" type="presParOf" srcId="{E8941D14-954C-4410-AD51-5D8C2EBADBDD}" destId="{5DC8737F-E953-489B-998F-5EBBAE36E774}" srcOrd="0" destOrd="0" presId="urn:microsoft.com/office/officeart/2005/8/layout/default#6"/>
    <dgm:cxn modelId="{C8100855-70EA-4A87-9982-1E93F79BAF65}" type="presParOf" srcId="{E8941D14-954C-4410-AD51-5D8C2EBADBDD}" destId="{546F5D3C-78E0-476C-8636-CD16CDE6A06D}" srcOrd="1" destOrd="0" presId="urn:microsoft.com/office/officeart/2005/8/layout/default#6"/>
    <dgm:cxn modelId="{204FAF9F-3073-41F6-8C1C-26E752ACBAA8}" type="presParOf" srcId="{E8941D14-954C-4410-AD51-5D8C2EBADBDD}" destId="{7F2E0971-252E-40F4-B70A-B8DAD3C58888}" srcOrd="2" destOrd="0" presId="urn:microsoft.com/office/officeart/2005/8/layout/default#6"/>
    <dgm:cxn modelId="{4CF3AF00-B85E-4DF4-B5FB-18165C4178F5}" type="presParOf" srcId="{E8941D14-954C-4410-AD51-5D8C2EBADBDD}" destId="{92FFCD61-4C21-4307-9BED-862BE33C4BC9}" srcOrd="3" destOrd="0" presId="urn:microsoft.com/office/officeart/2005/8/layout/default#6"/>
    <dgm:cxn modelId="{8FC59381-E8F2-47FA-956E-66B1C876C295}" type="presParOf" srcId="{E8941D14-954C-4410-AD51-5D8C2EBADBDD}" destId="{840E8D56-B3FC-4B6F-A5AF-D4BD4041361D}" srcOrd="4" destOrd="0" presId="urn:microsoft.com/office/officeart/2005/8/layout/default#6"/>
    <dgm:cxn modelId="{329C4D7D-A228-468D-A69B-BB7F5AB97C06}" type="presParOf" srcId="{E8941D14-954C-4410-AD51-5D8C2EBADBDD}" destId="{C3D1B4BF-C41C-462A-8169-210A1E9ECBBB}" srcOrd="5" destOrd="0" presId="urn:microsoft.com/office/officeart/2005/8/layout/default#6"/>
    <dgm:cxn modelId="{48143B44-0277-4BC2-A2D5-C8A2ADE1C8DD}" type="presParOf" srcId="{E8941D14-954C-4410-AD51-5D8C2EBADBDD}" destId="{23AAC9E6-5712-49F0-BD43-FB75528A677A}" srcOrd="6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6ACDBDE-D414-43EA-BD06-989DBFAB41E3}" type="doc">
      <dgm:prSet loTypeId="urn:microsoft.com/office/officeart/2005/8/layout/default#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855393D7-6EA1-4332-860B-C8D71CE424D9}">
      <dgm:prSet custT="1"/>
      <dgm:spPr>
        <a:solidFill>
          <a:srgbClr val="232157"/>
        </a:solidFill>
      </dgm:spPr>
      <dgm:t>
        <a:bodyPr/>
        <a:lstStyle/>
        <a:p>
          <a:r>
            <a:rPr lang="hu-HU" sz="2400" b="1" dirty="0">
              <a:solidFill>
                <a:srgbClr val="A99A6F"/>
              </a:solidFill>
            </a:rPr>
            <a:t>Téma: </a:t>
          </a:r>
          <a:r>
            <a:rPr lang="hu-HU" sz="2400" b="1" dirty="0" err="1">
              <a:solidFill>
                <a:srgbClr val="A99A6F"/>
              </a:solidFill>
            </a:rPr>
            <a:t>Bankolj</a:t>
          </a:r>
          <a:r>
            <a:rPr lang="hu-HU" sz="2400" b="1" dirty="0">
              <a:solidFill>
                <a:srgbClr val="A99A6F"/>
              </a:solidFill>
            </a:rPr>
            <a:t> okosan!</a:t>
          </a:r>
        </a:p>
      </dgm:t>
    </dgm:pt>
    <dgm:pt modelId="{CE87178C-7747-4CD0-B00E-FAA1F7E2CA29}" type="parTrans" cxnId="{979C2614-5882-464E-85B3-7781E21E4CE4}">
      <dgm:prSet/>
      <dgm:spPr/>
      <dgm:t>
        <a:bodyPr/>
        <a:lstStyle/>
        <a:p>
          <a:endParaRPr lang="hu-HU" sz="2400"/>
        </a:p>
      </dgm:t>
    </dgm:pt>
    <dgm:pt modelId="{E8F10306-DF95-4274-B9F5-59859DBD2325}" type="sibTrans" cxnId="{979C2614-5882-464E-85B3-7781E21E4CE4}">
      <dgm:prSet/>
      <dgm:spPr/>
      <dgm:t>
        <a:bodyPr/>
        <a:lstStyle/>
        <a:p>
          <a:endParaRPr lang="hu-HU" sz="2400"/>
        </a:p>
      </dgm:t>
    </dgm:pt>
    <dgm:pt modelId="{FFA5A09E-5179-453F-ABC2-95F416B59FBD}">
      <dgm:prSet custT="1"/>
      <dgm:spPr>
        <a:solidFill>
          <a:srgbClr val="232157"/>
        </a:solidFill>
      </dgm:spPr>
      <dgm:t>
        <a:bodyPr/>
        <a:lstStyle/>
        <a:p>
          <a:r>
            <a:rPr lang="hu-HU" sz="2400" b="1" dirty="0">
              <a:solidFill>
                <a:srgbClr val="A99A6F"/>
              </a:solidFill>
            </a:rPr>
            <a:t>Bekerült a tanév rendjébe</a:t>
          </a:r>
        </a:p>
      </dgm:t>
    </dgm:pt>
    <dgm:pt modelId="{22090E15-8AB8-4CC4-96FB-1A98E8CDC456}" type="parTrans" cxnId="{B8BE52BE-0F40-49D3-9CEB-4D28C3EA82A1}">
      <dgm:prSet/>
      <dgm:spPr/>
      <dgm:t>
        <a:bodyPr/>
        <a:lstStyle/>
        <a:p>
          <a:endParaRPr lang="hu-HU" sz="2400"/>
        </a:p>
      </dgm:t>
    </dgm:pt>
    <dgm:pt modelId="{ABDE0B90-7408-462F-9C57-555F72EC9A5F}" type="sibTrans" cxnId="{B8BE52BE-0F40-49D3-9CEB-4D28C3EA82A1}">
      <dgm:prSet/>
      <dgm:spPr/>
      <dgm:t>
        <a:bodyPr/>
        <a:lstStyle/>
        <a:p>
          <a:endParaRPr lang="hu-HU" sz="2400"/>
        </a:p>
      </dgm:t>
    </dgm:pt>
    <dgm:pt modelId="{472B907C-1E45-4EAF-8E7B-DCFAAD99E9B0}">
      <dgm:prSet custT="1"/>
      <dgm:spPr>
        <a:solidFill>
          <a:srgbClr val="232157"/>
        </a:solidFill>
      </dgm:spPr>
      <dgm:t>
        <a:bodyPr/>
        <a:lstStyle/>
        <a:p>
          <a:r>
            <a:rPr lang="hu-HU" sz="2400" b="1" dirty="0">
              <a:solidFill>
                <a:srgbClr val="A99A6F"/>
              </a:solidFill>
            </a:rPr>
            <a:t>NGM csatlakozás szakmai partnerként</a:t>
          </a:r>
        </a:p>
      </dgm:t>
    </dgm:pt>
    <dgm:pt modelId="{382053D9-9E22-4425-A347-FAF30BAD554B}" type="parTrans" cxnId="{AEBE1091-E4BC-47C5-9AD8-50CCB5C72F99}">
      <dgm:prSet/>
      <dgm:spPr/>
      <dgm:t>
        <a:bodyPr/>
        <a:lstStyle/>
        <a:p>
          <a:endParaRPr lang="hu-HU" sz="2400"/>
        </a:p>
      </dgm:t>
    </dgm:pt>
    <dgm:pt modelId="{BABB953F-1F50-4304-8864-72F367F15F4B}" type="sibTrans" cxnId="{AEBE1091-E4BC-47C5-9AD8-50CCB5C72F99}">
      <dgm:prSet/>
      <dgm:spPr/>
      <dgm:t>
        <a:bodyPr/>
        <a:lstStyle/>
        <a:p>
          <a:endParaRPr lang="hu-HU" sz="2400"/>
        </a:p>
      </dgm:t>
    </dgm:pt>
    <dgm:pt modelId="{E8941D14-954C-4410-AD51-5D8C2EBADBDD}" type="pres">
      <dgm:prSet presAssocID="{56ACDBDE-D414-43EA-BD06-989DBFAB41E3}" presName="diagram" presStyleCnt="0">
        <dgm:presLayoutVars>
          <dgm:dir/>
          <dgm:resizeHandles val="exact"/>
        </dgm:presLayoutVars>
      </dgm:prSet>
      <dgm:spPr/>
    </dgm:pt>
    <dgm:pt modelId="{2D98021F-3352-4E6F-9CEA-E88AFEEB6453}" type="pres">
      <dgm:prSet presAssocID="{855393D7-6EA1-4332-860B-C8D71CE424D9}" presName="node" presStyleLbl="node1" presStyleIdx="0" presStyleCnt="3">
        <dgm:presLayoutVars>
          <dgm:bulletEnabled val="1"/>
        </dgm:presLayoutVars>
      </dgm:prSet>
      <dgm:spPr/>
    </dgm:pt>
    <dgm:pt modelId="{01DCCB94-F721-4B6E-AB7A-47E8C115F05E}" type="pres">
      <dgm:prSet presAssocID="{E8F10306-DF95-4274-B9F5-59859DBD2325}" presName="sibTrans" presStyleCnt="0"/>
      <dgm:spPr/>
    </dgm:pt>
    <dgm:pt modelId="{9D851D29-D506-45BC-AB97-CF0B510147A2}" type="pres">
      <dgm:prSet presAssocID="{FFA5A09E-5179-453F-ABC2-95F416B59FBD}" presName="node" presStyleLbl="node1" presStyleIdx="1" presStyleCnt="3">
        <dgm:presLayoutVars>
          <dgm:bulletEnabled val="1"/>
        </dgm:presLayoutVars>
      </dgm:prSet>
      <dgm:spPr/>
    </dgm:pt>
    <dgm:pt modelId="{B9CE12CB-3453-4884-9E37-B285C1F451AB}" type="pres">
      <dgm:prSet presAssocID="{ABDE0B90-7408-462F-9C57-555F72EC9A5F}" presName="sibTrans" presStyleCnt="0"/>
      <dgm:spPr/>
    </dgm:pt>
    <dgm:pt modelId="{2B53BEA2-A3FE-4C1B-B15A-2351DCEB286B}" type="pres">
      <dgm:prSet presAssocID="{472B907C-1E45-4EAF-8E7B-DCFAAD99E9B0}" presName="node" presStyleLbl="node1" presStyleIdx="2" presStyleCnt="3">
        <dgm:presLayoutVars>
          <dgm:bulletEnabled val="1"/>
        </dgm:presLayoutVars>
      </dgm:prSet>
      <dgm:spPr/>
    </dgm:pt>
  </dgm:ptLst>
  <dgm:cxnLst>
    <dgm:cxn modelId="{AEBE1091-E4BC-47C5-9AD8-50CCB5C72F99}" srcId="{56ACDBDE-D414-43EA-BD06-989DBFAB41E3}" destId="{472B907C-1E45-4EAF-8E7B-DCFAAD99E9B0}" srcOrd="2" destOrd="0" parTransId="{382053D9-9E22-4425-A347-FAF30BAD554B}" sibTransId="{BABB953F-1F50-4304-8864-72F367F15F4B}"/>
    <dgm:cxn modelId="{B8BE52BE-0F40-49D3-9CEB-4D28C3EA82A1}" srcId="{56ACDBDE-D414-43EA-BD06-989DBFAB41E3}" destId="{FFA5A09E-5179-453F-ABC2-95F416B59FBD}" srcOrd="1" destOrd="0" parTransId="{22090E15-8AB8-4CC4-96FB-1A98E8CDC456}" sibTransId="{ABDE0B90-7408-462F-9C57-555F72EC9A5F}"/>
    <dgm:cxn modelId="{8D8C19DD-1F07-4DB8-9769-06CDF6362010}" type="presOf" srcId="{56ACDBDE-D414-43EA-BD06-989DBFAB41E3}" destId="{E8941D14-954C-4410-AD51-5D8C2EBADBDD}" srcOrd="0" destOrd="0" presId="urn:microsoft.com/office/officeart/2005/8/layout/default#6"/>
    <dgm:cxn modelId="{BB445ABC-452A-47FC-83B2-AF93326CED85}" type="presOf" srcId="{FFA5A09E-5179-453F-ABC2-95F416B59FBD}" destId="{9D851D29-D506-45BC-AB97-CF0B510147A2}" srcOrd="0" destOrd="0" presId="urn:microsoft.com/office/officeart/2005/8/layout/default#6"/>
    <dgm:cxn modelId="{06F3BA95-22BC-4924-A47A-55237A1C59F0}" type="presOf" srcId="{855393D7-6EA1-4332-860B-C8D71CE424D9}" destId="{2D98021F-3352-4E6F-9CEA-E88AFEEB6453}" srcOrd="0" destOrd="0" presId="urn:microsoft.com/office/officeart/2005/8/layout/default#6"/>
    <dgm:cxn modelId="{979C2614-5882-464E-85B3-7781E21E4CE4}" srcId="{56ACDBDE-D414-43EA-BD06-989DBFAB41E3}" destId="{855393D7-6EA1-4332-860B-C8D71CE424D9}" srcOrd="0" destOrd="0" parTransId="{CE87178C-7747-4CD0-B00E-FAA1F7E2CA29}" sibTransId="{E8F10306-DF95-4274-B9F5-59859DBD2325}"/>
    <dgm:cxn modelId="{C7B9618B-F594-4187-B606-479969E2E3EB}" type="presOf" srcId="{472B907C-1E45-4EAF-8E7B-DCFAAD99E9B0}" destId="{2B53BEA2-A3FE-4C1B-B15A-2351DCEB286B}" srcOrd="0" destOrd="0" presId="urn:microsoft.com/office/officeart/2005/8/layout/default#6"/>
    <dgm:cxn modelId="{1C3C58B4-0A4E-4BC8-BB4E-1E222F60A807}" type="presParOf" srcId="{E8941D14-954C-4410-AD51-5D8C2EBADBDD}" destId="{2D98021F-3352-4E6F-9CEA-E88AFEEB6453}" srcOrd="0" destOrd="0" presId="urn:microsoft.com/office/officeart/2005/8/layout/default#6"/>
    <dgm:cxn modelId="{037087C1-AA3F-4AF4-B724-41B962772DBC}" type="presParOf" srcId="{E8941D14-954C-4410-AD51-5D8C2EBADBDD}" destId="{01DCCB94-F721-4B6E-AB7A-47E8C115F05E}" srcOrd="1" destOrd="0" presId="urn:microsoft.com/office/officeart/2005/8/layout/default#6"/>
    <dgm:cxn modelId="{AE5316D0-5404-45FA-B249-9D040D96E378}" type="presParOf" srcId="{E8941D14-954C-4410-AD51-5D8C2EBADBDD}" destId="{9D851D29-D506-45BC-AB97-CF0B510147A2}" srcOrd="2" destOrd="0" presId="urn:microsoft.com/office/officeart/2005/8/layout/default#6"/>
    <dgm:cxn modelId="{04566829-026F-40A7-9F07-BAE8AF359A6C}" type="presParOf" srcId="{E8941D14-954C-4410-AD51-5D8C2EBADBDD}" destId="{B9CE12CB-3453-4884-9E37-B285C1F451AB}" srcOrd="3" destOrd="0" presId="urn:microsoft.com/office/officeart/2005/8/layout/default#6"/>
    <dgm:cxn modelId="{95A9CA74-05D1-40BF-AE1A-17E49E935AB0}" type="presParOf" srcId="{E8941D14-954C-4410-AD51-5D8C2EBADBDD}" destId="{2B53BEA2-A3FE-4C1B-B15A-2351DCEB286B}" srcOrd="4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23F3AC9-9087-488F-A21D-6EC29146D0C5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02BFB50-97F6-4CB2-B2A1-F7144AA0B524}">
      <dgm:prSet phldrT="[Szöveg]"/>
      <dgm:spPr/>
      <dgm:t>
        <a:bodyPr/>
        <a:lstStyle/>
        <a:p>
          <a:r>
            <a:rPr lang="hu-HU" b="1" dirty="0" err="1">
              <a:solidFill>
                <a:srgbClr val="232157"/>
              </a:solidFill>
            </a:rPr>
            <a:t>Facebook</a:t>
          </a:r>
          <a:endParaRPr lang="hu-HU" b="1" dirty="0">
            <a:solidFill>
              <a:srgbClr val="232157"/>
            </a:solidFill>
          </a:endParaRPr>
        </a:p>
      </dgm:t>
    </dgm:pt>
    <dgm:pt modelId="{0855F3BA-659A-4B19-B4FE-F09804052DD4}" type="parTrans" cxnId="{D142DF65-52C4-474B-B5C9-BEE5DBC159CB}">
      <dgm:prSet/>
      <dgm:spPr/>
      <dgm:t>
        <a:bodyPr/>
        <a:lstStyle/>
        <a:p>
          <a:endParaRPr lang="hu-HU"/>
        </a:p>
      </dgm:t>
    </dgm:pt>
    <dgm:pt modelId="{DBA508F1-16A9-41AE-B5FA-B7B07F39BC38}" type="sibTrans" cxnId="{D142DF65-52C4-474B-B5C9-BEE5DBC159CB}">
      <dgm:prSet/>
      <dgm:spPr/>
      <dgm:t>
        <a:bodyPr/>
        <a:lstStyle/>
        <a:p>
          <a:endParaRPr lang="hu-HU"/>
        </a:p>
      </dgm:t>
    </dgm:pt>
    <dgm:pt modelId="{36C8A2D9-D9F7-4985-A803-5E777B5C5954}">
      <dgm:prSet phldrT="[Szöveg]"/>
      <dgm:spPr>
        <a:solidFill>
          <a:srgbClr val="232157"/>
        </a:solidFill>
      </dgm:spPr>
      <dgm:t>
        <a:bodyPr/>
        <a:lstStyle/>
        <a:p>
          <a:r>
            <a:rPr lang="hu-HU" b="1" dirty="0">
              <a:solidFill>
                <a:srgbClr val="A99A6F"/>
              </a:solidFill>
            </a:rPr>
            <a:t>Honlapra irányítás</a:t>
          </a:r>
        </a:p>
      </dgm:t>
    </dgm:pt>
    <dgm:pt modelId="{4D25F8CB-A574-4878-8BE2-63CE7616B7AE}" type="parTrans" cxnId="{10CB5CF0-EB35-4A0A-9C97-663059589E20}">
      <dgm:prSet/>
      <dgm:spPr/>
      <dgm:t>
        <a:bodyPr/>
        <a:lstStyle/>
        <a:p>
          <a:endParaRPr lang="hu-HU"/>
        </a:p>
      </dgm:t>
    </dgm:pt>
    <dgm:pt modelId="{5715A06A-0A6D-4C77-B3EA-223C72B03313}" type="sibTrans" cxnId="{10CB5CF0-EB35-4A0A-9C97-663059589E20}">
      <dgm:prSet/>
      <dgm:spPr/>
      <dgm:t>
        <a:bodyPr/>
        <a:lstStyle/>
        <a:p>
          <a:endParaRPr lang="hu-HU"/>
        </a:p>
      </dgm:t>
    </dgm:pt>
    <dgm:pt modelId="{FFEB0147-4B28-4BE1-97D9-4EF02669C47B}">
      <dgm:prSet phldrT="[Szöveg]"/>
      <dgm:spPr>
        <a:solidFill>
          <a:srgbClr val="232157"/>
        </a:solidFill>
      </dgm:spPr>
      <dgm:t>
        <a:bodyPr/>
        <a:lstStyle/>
        <a:p>
          <a:r>
            <a:rPr lang="hu-HU" b="1" dirty="0">
              <a:solidFill>
                <a:srgbClr val="A99A6F"/>
              </a:solidFill>
            </a:rPr>
            <a:t>Interaktivitás</a:t>
          </a:r>
        </a:p>
      </dgm:t>
    </dgm:pt>
    <dgm:pt modelId="{743F53BB-F751-40EC-8063-499209464B0A}" type="parTrans" cxnId="{0A313A56-6B8D-4BB1-8855-2ED8131FF794}">
      <dgm:prSet/>
      <dgm:spPr/>
      <dgm:t>
        <a:bodyPr/>
        <a:lstStyle/>
        <a:p>
          <a:endParaRPr lang="hu-HU"/>
        </a:p>
      </dgm:t>
    </dgm:pt>
    <dgm:pt modelId="{18BAC7A8-94EE-4F2A-96EA-ECB481945895}" type="sibTrans" cxnId="{0A313A56-6B8D-4BB1-8855-2ED8131FF794}">
      <dgm:prSet/>
      <dgm:spPr/>
      <dgm:t>
        <a:bodyPr/>
        <a:lstStyle/>
        <a:p>
          <a:endParaRPr lang="hu-HU"/>
        </a:p>
      </dgm:t>
    </dgm:pt>
    <dgm:pt modelId="{C551E128-4AF5-4A50-8B6D-FCAD04775E20}">
      <dgm:prSet phldrT="[Szöveg]"/>
      <dgm:spPr/>
      <dgm:t>
        <a:bodyPr/>
        <a:lstStyle/>
        <a:p>
          <a:r>
            <a:rPr lang="hu-HU" b="1" dirty="0">
              <a:solidFill>
                <a:srgbClr val="232157"/>
              </a:solidFill>
            </a:rPr>
            <a:t>Honlap</a:t>
          </a:r>
        </a:p>
      </dgm:t>
    </dgm:pt>
    <dgm:pt modelId="{861ED78C-7533-478A-9115-FB2256374461}" type="parTrans" cxnId="{DC6C25F2-1C27-4412-AD1D-56F9A1EB97D9}">
      <dgm:prSet/>
      <dgm:spPr/>
      <dgm:t>
        <a:bodyPr/>
        <a:lstStyle/>
        <a:p>
          <a:endParaRPr lang="hu-HU"/>
        </a:p>
      </dgm:t>
    </dgm:pt>
    <dgm:pt modelId="{DBC9DE72-7456-4244-96F8-04C9B6EBB12D}" type="sibTrans" cxnId="{DC6C25F2-1C27-4412-AD1D-56F9A1EB97D9}">
      <dgm:prSet/>
      <dgm:spPr/>
      <dgm:t>
        <a:bodyPr/>
        <a:lstStyle/>
        <a:p>
          <a:endParaRPr lang="hu-HU"/>
        </a:p>
      </dgm:t>
    </dgm:pt>
    <dgm:pt modelId="{11F9F89F-A993-4E62-A70B-76BE02B814BF}">
      <dgm:prSet phldrT="[Szöveg]"/>
      <dgm:spPr>
        <a:solidFill>
          <a:srgbClr val="232157"/>
        </a:solidFill>
      </dgm:spPr>
      <dgm:t>
        <a:bodyPr/>
        <a:lstStyle/>
        <a:p>
          <a:r>
            <a:rPr lang="hu-HU" b="1" dirty="0">
              <a:solidFill>
                <a:srgbClr val="A99A6F"/>
              </a:solidFill>
            </a:rPr>
            <a:t>Újdonságok</a:t>
          </a:r>
        </a:p>
      </dgm:t>
    </dgm:pt>
    <dgm:pt modelId="{811795E9-FB5C-4642-8D7E-E5A68B923FFA}" type="parTrans" cxnId="{7DA85806-BBA5-4D97-98AC-E491E65074CB}">
      <dgm:prSet/>
      <dgm:spPr/>
      <dgm:t>
        <a:bodyPr/>
        <a:lstStyle/>
        <a:p>
          <a:endParaRPr lang="hu-HU"/>
        </a:p>
      </dgm:t>
    </dgm:pt>
    <dgm:pt modelId="{3BD7BA24-41ED-4421-89DE-F5481FADA2CD}" type="sibTrans" cxnId="{7DA85806-BBA5-4D97-98AC-E491E65074CB}">
      <dgm:prSet/>
      <dgm:spPr/>
      <dgm:t>
        <a:bodyPr/>
        <a:lstStyle/>
        <a:p>
          <a:endParaRPr lang="hu-HU"/>
        </a:p>
      </dgm:t>
    </dgm:pt>
    <dgm:pt modelId="{D2638964-E262-4A73-863E-19F99CD737E8}">
      <dgm:prSet phldrT="[Szöveg]"/>
      <dgm:spPr>
        <a:solidFill>
          <a:srgbClr val="232157"/>
        </a:solidFill>
      </dgm:spPr>
      <dgm:t>
        <a:bodyPr/>
        <a:lstStyle/>
        <a:p>
          <a:r>
            <a:rPr lang="hu-HU" b="1" dirty="0">
              <a:solidFill>
                <a:srgbClr val="A99A6F"/>
              </a:solidFill>
            </a:rPr>
            <a:t>Érdekességek</a:t>
          </a:r>
        </a:p>
      </dgm:t>
    </dgm:pt>
    <dgm:pt modelId="{331FA86C-8BA9-46B2-AE0A-8634D3066086}" type="parTrans" cxnId="{85C45659-9F15-4033-B2D8-777ABFD5115C}">
      <dgm:prSet/>
      <dgm:spPr/>
      <dgm:t>
        <a:bodyPr/>
        <a:lstStyle/>
        <a:p>
          <a:endParaRPr lang="hu-HU"/>
        </a:p>
      </dgm:t>
    </dgm:pt>
    <dgm:pt modelId="{59F0EEDC-2C90-48E1-A622-2C52F2B5C270}" type="sibTrans" cxnId="{85C45659-9F15-4033-B2D8-777ABFD5115C}">
      <dgm:prSet/>
      <dgm:spPr/>
      <dgm:t>
        <a:bodyPr/>
        <a:lstStyle/>
        <a:p>
          <a:endParaRPr lang="hu-HU"/>
        </a:p>
      </dgm:t>
    </dgm:pt>
    <dgm:pt modelId="{8A8822E5-B557-466D-8CE9-B3A8A512B4F0}">
      <dgm:prSet phldrT="[Szöveg]"/>
      <dgm:spPr>
        <a:solidFill>
          <a:srgbClr val="232157"/>
        </a:solidFill>
      </dgm:spPr>
      <dgm:t>
        <a:bodyPr/>
        <a:lstStyle/>
        <a:p>
          <a:r>
            <a:rPr lang="hu-HU" b="1" dirty="0">
              <a:solidFill>
                <a:srgbClr val="A99A6F"/>
              </a:solidFill>
            </a:rPr>
            <a:t>Játékos feladatok</a:t>
          </a:r>
        </a:p>
      </dgm:t>
    </dgm:pt>
    <dgm:pt modelId="{8322B051-B765-4917-9E82-74234511AADE}" type="parTrans" cxnId="{26D46864-B0B9-4136-BBEA-D82585F1C24F}">
      <dgm:prSet/>
      <dgm:spPr/>
      <dgm:t>
        <a:bodyPr/>
        <a:lstStyle/>
        <a:p>
          <a:endParaRPr lang="hu-HU"/>
        </a:p>
      </dgm:t>
    </dgm:pt>
    <dgm:pt modelId="{9C7A2C85-C6AE-4FD0-A7CD-732B3B8B3272}" type="sibTrans" cxnId="{26D46864-B0B9-4136-BBEA-D82585F1C24F}">
      <dgm:prSet/>
      <dgm:spPr/>
      <dgm:t>
        <a:bodyPr/>
        <a:lstStyle/>
        <a:p>
          <a:endParaRPr lang="hu-HU"/>
        </a:p>
      </dgm:t>
    </dgm:pt>
    <dgm:pt modelId="{D9D6764D-8A8D-4231-9CC7-85C85FB5BD2A}">
      <dgm:prSet/>
      <dgm:spPr>
        <a:solidFill>
          <a:srgbClr val="232157"/>
        </a:solidFill>
      </dgm:spPr>
      <dgm:t>
        <a:bodyPr/>
        <a:lstStyle/>
        <a:p>
          <a:r>
            <a:rPr lang="hu-HU" b="1" dirty="0">
              <a:solidFill>
                <a:srgbClr val="A99A6F"/>
              </a:solidFill>
            </a:rPr>
            <a:t>Tippek, tanácsok</a:t>
          </a:r>
        </a:p>
      </dgm:t>
    </dgm:pt>
    <dgm:pt modelId="{C12B7BA3-C7F5-4B55-AE03-BD5632082714}" type="parTrans" cxnId="{BCC6768D-EA04-41FD-BBB3-0EC4F4261FC5}">
      <dgm:prSet/>
      <dgm:spPr/>
      <dgm:t>
        <a:bodyPr/>
        <a:lstStyle/>
        <a:p>
          <a:endParaRPr lang="hu-HU"/>
        </a:p>
      </dgm:t>
    </dgm:pt>
    <dgm:pt modelId="{2F0259D7-6855-4FCC-916C-44BA1BC4B181}" type="sibTrans" cxnId="{BCC6768D-EA04-41FD-BBB3-0EC4F4261FC5}">
      <dgm:prSet/>
      <dgm:spPr/>
      <dgm:t>
        <a:bodyPr/>
        <a:lstStyle/>
        <a:p>
          <a:endParaRPr lang="hu-HU"/>
        </a:p>
      </dgm:t>
    </dgm:pt>
    <dgm:pt modelId="{A0D99B6A-7805-498A-99BC-8E39D4C740CC}" type="pres">
      <dgm:prSet presAssocID="{723F3AC9-9087-488F-A21D-6EC29146D0C5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CB205852-5558-418F-BB98-09860F3AF787}" type="pres">
      <dgm:prSet presAssocID="{723F3AC9-9087-488F-A21D-6EC29146D0C5}" presName="dummyMaxCanvas" presStyleCnt="0"/>
      <dgm:spPr/>
    </dgm:pt>
    <dgm:pt modelId="{900C9B78-D778-41FB-B616-587744176A1D}" type="pres">
      <dgm:prSet presAssocID="{723F3AC9-9087-488F-A21D-6EC29146D0C5}" presName="parentComposite" presStyleCnt="0"/>
      <dgm:spPr/>
    </dgm:pt>
    <dgm:pt modelId="{9AA969CD-A4BA-45E7-97BA-4B25E95440DE}" type="pres">
      <dgm:prSet presAssocID="{723F3AC9-9087-488F-A21D-6EC29146D0C5}" presName="parent1" presStyleLbl="alignAccFollowNode1" presStyleIdx="0" presStyleCnt="4" custLinFactNeighborX="1502" custLinFactNeighborY="16054">
        <dgm:presLayoutVars>
          <dgm:chMax val="4"/>
        </dgm:presLayoutVars>
      </dgm:prSet>
      <dgm:spPr/>
    </dgm:pt>
    <dgm:pt modelId="{9B894A76-6A40-4A43-8C93-6646800B80F1}" type="pres">
      <dgm:prSet presAssocID="{723F3AC9-9087-488F-A21D-6EC29146D0C5}" presName="parent2" presStyleLbl="alignAccFollowNode1" presStyleIdx="1" presStyleCnt="4" custLinFactNeighborX="751" custLinFactNeighborY="16054">
        <dgm:presLayoutVars>
          <dgm:chMax val="4"/>
        </dgm:presLayoutVars>
      </dgm:prSet>
      <dgm:spPr/>
    </dgm:pt>
    <dgm:pt modelId="{712216B5-A1C7-473A-9432-20D2F9A573E9}" type="pres">
      <dgm:prSet presAssocID="{723F3AC9-9087-488F-A21D-6EC29146D0C5}" presName="childrenComposite" presStyleCnt="0"/>
      <dgm:spPr/>
    </dgm:pt>
    <dgm:pt modelId="{EC8145BE-4AFC-477A-9AAD-601F55C46B64}" type="pres">
      <dgm:prSet presAssocID="{723F3AC9-9087-488F-A21D-6EC29146D0C5}" presName="dummyMaxCanvas_ChildArea" presStyleCnt="0"/>
      <dgm:spPr/>
    </dgm:pt>
    <dgm:pt modelId="{628C011A-1C19-4FBD-8E7F-A824D61A0581}" type="pres">
      <dgm:prSet presAssocID="{723F3AC9-9087-488F-A21D-6EC29146D0C5}" presName="fulcrum" presStyleLbl="alignAccFollowNode1" presStyleIdx="2" presStyleCnt="4"/>
      <dgm:spPr/>
    </dgm:pt>
    <dgm:pt modelId="{F1956698-CF9A-4E84-810C-ADAD1127C411}" type="pres">
      <dgm:prSet presAssocID="{723F3AC9-9087-488F-A21D-6EC29146D0C5}" presName="balance_24" presStyleLbl="alignAccFollowNode1" presStyleIdx="3" presStyleCnt="4" custAng="21360000" custLinFactNeighborY="0">
        <dgm:presLayoutVars>
          <dgm:bulletEnabled val="1"/>
        </dgm:presLayoutVars>
      </dgm:prSet>
      <dgm:spPr/>
    </dgm:pt>
    <dgm:pt modelId="{2E746E8D-BA20-4B3B-B13C-15E47F90C909}" type="pres">
      <dgm:prSet presAssocID="{723F3AC9-9087-488F-A21D-6EC29146D0C5}" presName="right_24_1" presStyleLbl="node1" presStyleIdx="0" presStyleCnt="6" custAng="21360000" custLinFactNeighborX="43" custLinFactNeighborY="-21163">
        <dgm:presLayoutVars>
          <dgm:bulletEnabled val="1"/>
        </dgm:presLayoutVars>
      </dgm:prSet>
      <dgm:spPr/>
    </dgm:pt>
    <dgm:pt modelId="{214F62BC-0EAB-47EF-97E8-853B8C44B0E7}" type="pres">
      <dgm:prSet presAssocID="{723F3AC9-9087-488F-A21D-6EC29146D0C5}" presName="right_24_2" presStyleLbl="node1" presStyleIdx="1" presStyleCnt="6" custAng="21360000" custLinFactNeighborX="-2919" custLinFactNeighborY="-15577">
        <dgm:presLayoutVars>
          <dgm:bulletEnabled val="1"/>
        </dgm:presLayoutVars>
      </dgm:prSet>
      <dgm:spPr/>
    </dgm:pt>
    <dgm:pt modelId="{0289E110-CC13-4905-9541-08B5FE81047E}" type="pres">
      <dgm:prSet presAssocID="{723F3AC9-9087-488F-A21D-6EC29146D0C5}" presName="right_24_3" presStyleLbl="node1" presStyleIdx="2" presStyleCnt="6" custAng="21360000" custLinFactNeighborX="-5184" custLinFactNeighborY="-7173">
        <dgm:presLayoutVars>
          <dgm:bulletEnabled val="1"/>
        </dgm:presLayoutVars>
      </dgm:prSet>
      <dgm:spPr/>
    </dgm:pt>
    <dgm:pt modelId="{65CFB464-0551-498C-B8B1-3B90F618CA35}" type="pres">
      <dgm:prSet presAssocID="{723F3AC9-9087-488F-A21D-6EC29146D0C5}" presName="right_24_4" presStyleLbl="node1" presStyleIdx="3" presStyleCnt="6" custAng="21360000" custLinFactNeighborX="-8887" custLinFactNeighborY="752">
        <dgm:presLayoutVars>
          <dgm:bulletEnabled val="1"/>
        </dgm:presLayoutVars>
      </dgm:prSet>
      <dgm:spPr/>
    </dgm:pt>
    <dgm:pt modelId="{FCAB55CA-7D0A-4D2D-96C7-23088A85F93B}" type="pres">
      <dgm:prSet presAssocID="{723F3AC9-9087-488F-A21D-6EC29146D0C5}" presName="left_24_1" presStyleLbl="node1" presStyleIdx="4" presStyleCnt="6" custAng="21360000" custLinFactNeighborX="4443">
        <dgm:presLayoutVars>
          <dgm:bulletEnabled val="1"/>
        </dgm:presLayoutVars>
      </dgm:prSet>
      <dgm:spPr/>
    </dgm:pt>
    <dgm:pt modelId="{6419005C-4150-4851-885E-2E626B098242}" type="pres">
      <dgm:prSet presAssocID="{723F3AC9-9087-488F-A21D-6EC29146D0C5}" presName="left_24_2" presStyleLbl="node1" presStyleIdx="5" presStyleCnt="6" custAng="21360000" custLinFactNeighborX="1481" custLinFactNeighborY="5479">
        <dgm:presLayoutVars>
          <dgm:bulletEnabled val="1"/>
        </dgm:presLayoutVars>
      </dgm:prSet>
      <dgm:spPr/>
    </dgm:pt>
  </dgm:ptLst>
  <dgm:cxnLst>
    <dgm:cxn modelId="{2AB27FCB-BA55-473B-9520-225F642A41B2}" type="presOf" srcId="{723F3AC9-9087-488F-A21D-6EC29146D0C5}" destId="{A0D99B6A-7805-498A-99BC-8E39D4C740CC}" srcOrd="0" destOrd="0" presId="urn:microsoft.com/office/officeart/2005/8/layout/balance1"/>
    <dgm:cxn modelId="{0A313A56-6B8D-4BB1-8855-2ED8131FF794}" srcId="{102BFB50-97F6-4CB2-B2A1-F7144AA0B524}" destId="{FFEB0147-4B28-4BE1-97D9-4EF02669C47B}" srcOrd="1" destOrd="0" parTransId="{743F53BB-F751-40EC-8063-499209464B0A}" sibTransId="{18BAC7A8-94EE-4F2A-96EA-ECB481945895}"/>
    <dgm:cxn modelId="{AF490B4D-45A9-44F5-99E9-E959D433B8DF}" type="presOf" srcId="{D2638964-E262-4A73-863E-19F99CD737E8}" destId="{214F62BC-0EAB-47EF-97E8-853B8C44B0E7}" srcOrd="0" destOrd="0" presId="urn:microsoft.com/office/officeart/2005/8/layout/balance1"/>
    <dgm:cxn modelId="{26D46864-B0B9-4136-BBEA-D82585F1C24F}" srcId="{C551E128-4AF5-4A50-8B6D-FCAD04775E20}" destId="{8A8822E5-B557-466D-8CE9-B3A8A512B4F0}" srcOrd="3" destOrd="0" parTransId="{8322B051-B765-4917-9E82-74234511AADE}" sibTransId="{9C7A2C85-C6AE-4FD0-A7CD-732B3B8B3272}"/>
    <dgm:cxn modelId="{D4D42D68-8E78-41D8-B84B-AA8A7BBE8806}" type="presOf" srcId="{8A8822E5-B557-466D-8CE9-B3A8A512B4F0}" destId="{65CFB464-0551-498C-B8B1-3B90F618CA35}" srcOrd="0" destOrd="0" presId="urn:microsoft.com/office/officeart/2005/8/layout/balance1"/>
    <dgm:cxn modelId="{26EF5086-B5B2-4974-B80B-DBF0CE64826F}" type="presOf" srcId="{D9D6764D-8A8D-4231-9CC7-85C85FB5BD2A}" destId="{0289E110-CC13-4905-9541-08B5FE81047E}" srcOrd="0" destOrd="0" presId="urn:microsoft.com/office/officeart/2005/8/layout/balance1"/>
    <dgm:cxn modelId="{304D2384-88F9-428E-A0E1-DA39BE03EE5D}" type="presOf" srcId="{102BFB50-97F6-4CB2-B2A1-F7144AA0B524}" destId="{9AA969CD-A4BA-45E7-97BA-4B25E95440DE}" srcOrd="0" destOrd="0" presId="urn:microsoft.com/office/officeart/2005/8/layout/balance1"/>
    <dgm:cxn modelId="{D142DF65-52C4-474B-B5C9-BEE5DBC159CB}" srcId="{723F3AC9-9087-488F-A21D-6EC29146D0C5}" destId="{102BFB50-97F6-4CB2-B2A1-F7144AA0B524}" srcOrd="0" destOrd="0" parTransId="{0855F3BA-659A-4B19-B4FE-F09804052DD4}" sibTransId="{DBA508F1-16A9-41AE-B5FA-B7B07F39BC38}"/>
    <dgm:cxn modelId="{DC6C25F2-1C27-4412-AD1D-56F9A1EB97D9}" srcId="{723F3AC9-9087-488F-A21D-6EC29146D0C5}" destId="{C551E128-4AF5-4A50-8B6D-FCAD04775E20}" srcOrd="1" destOrd="0" parTransId="{861ED78C-7533-478A-9115-FB2256374461}" sibTransId="{DBC9DE72-7456-4244-96F8-04C9B6EBB12D}"/>
    <dgm:cxn modelId="{A77EEF48-46DB-417D-AB2F-E6BF57E63179}" type="presOf" srcId="{11F9F89F-A993-4E62-A70B-76BE02B814BF}" destId="{2E746E8D-BA20-4B3B-B13C-15E47F90C909}" srcOrd="0" destOrd="0" presId="urn:microsoft.com/office/officeart/2005/8/layout/balance1"/>
    <dgm:cxn modelId="{BCC6768D-EA04-41FD-BBB3-0EC4F4261FC5}" srcId="{C551E128-4AF5-4A50-8B6D-FCAD04775E20}" destId="{D9D6764D-8A8D-4231-9CC7-85C85FB5BD2A}" srcOrd="2" destOrd="0" parTransId="{C12B7BA3-C7F5-4B55-AE03-BD5632082714}" sibTransId="{2F0259D7-6855-4FCC-916C-44BA1BC4B181}"/>
    <dgm:cxn modelId="{3A66FEDA-84D0-44B3-AB4F-55B980142A4B}" type="presOf" srcId="{FFEB0147-4B28-4BE1-97D9-4EF02669C47B}" destId="{6419005C-4150-4851-885E-2E626B098242}" srcOrd="0" destOrd="0" presId="urn:microsoft.com/office/officeart/2005/8/layout/balance1"/>
    <dgm:cxn modelId="{2B31D06F-280D-415E-B455-11BD8CDA2C7E}" type="presOf" srcId="{36C8A2D9-D9F7-4985-A803-5E777B5C5954}" destId="{FCAB55CA-7D0A-4D2D-96C7-23088A85F93B}" srcOrd="0" destOrd="0" presId="urn:microsoft.com/office/officeart/2005/8/layout/balance1"/>
    <dgm:cxn modelId="{7DA85806-BBA5-4D97-98AC-E491E65074CB}" srcId="{C551E128-4AF5-4A50-8B6D-FCAD04775E20}" destId="{11F9F89F-A993-4E62-A70B-76BE02B814BF}" srcOrd="0" destOrd="0" parTransId="{811795E9-FB5C-4642-8D7E-E5A68B923FFA}" sibTransId="{3BD7BA24-41ED-4421-89DE-F5481FADA2CD}"/>
    <dgm:cxn modelId="{6AD08698-1B55-4F56-B9CE-EEBFF7C6404B}" type="presOf" srcId="{C551E128-4AF5-4A50-8B6D-FCAD04775E20}" destId="{9B894A76-6A40-4A43-8C93-6646800B80F1}" srcOrd="0" destOrd="0" presId="urn:microsoft.com/office/officeart/2005/8/layout/balance1"/>
    <dgm:cxn modelId="{85C45659-9F15-4033-B2D8-777ABFD5115C}" srcId="{C551E128-4AF5-4A50-8B6D-FCAD04775E20}" destId="{D2638964-E262-4A73-863E-19F99CD737E8}" srcOrd="1" destOrd="0" parTransId="{331FA86C-8BA9-46B2-AE0A-8634D3066086}" sibTransId="{59F0EEDC-2C90-48E1-A622-2C52F2B5C270}"/>
    <dgm:cxn modelId="{10CB5CF0-EB35-4A0A-9C97-663059589E20}" srcId="{102BFB50-97F6-4CB2-B2A1-F7144AA0B524}" destId="{36C8A2D9-D9F7-4985-A803-5E777B5C5954}" srcOrd="0" destOrd="0" parTransId="{4D25F8CB-A574-4878-8BE2-63CE7616B7AE}" sibTransId="{5715A06A-0A6D-4C77-B3EA-223C72B03313}"/>
    <dgm:cxn modelId="{14F00E05-A229-4504-A462-0ECA48805DC6}" type="presParOf" srcId="{A0D99B6A-7805-498A-99BC-8E39D4C740CC}" destId="{CB205852-5558-418F-BB98-09860F3AF787}" srcOrd="0" destOrd="0" presId="urn:microsoft.com/office/officeart/2005/8/layout/balance1"/>
    <dgm:cxn modelId="{81B287EF-E9DF-4969-99A6-C39C89668D71}" type="presParOf" srcId="{A0D99B6A-7805-498A-99BC-8E39D4C740CC}" destId="{900C9B78-D778-41FB-B616-587744176A1D}" srcOrd="1" destOrd="0" presId="urn:microsoft.com/office/officeart/2005/8/layout/balance1"/>
    <dgm:cxn modelId="{811A6632-C838-4D7F-8476-B6B5C6F4492C}" type="presParOf" srcId="{900C9B78-D778-41FB-B616-587744176A1D}" destId="{9AA969CD-A4BA-45E7-97BA-4B25E95440DE}" srcOrd="0" destOrd="0" presId="urn:microsoft.com/office/officeart/2005/8/layout/balance1"/>
    <dgm:cxn modelId="{9A93D635-E4AC-4318-9B44-CC4EFCD37075}" type="presParOf" srcId="{900C9B78-D778-41FB-B616-587744176A1D}" destId="{9B894A76-6A40-4A43-8C93-6646800B80F1}" srcOrd="1" destOrd="0" presId="urn:microsoft.com/office/officeart/2005/8/layout/balance1"/>
    <dgm:cxn modelId="{87576AD3-5F66-4E79-B441-7C9F4DB9A58F}" type="presParOf" srcId="{A0D99B6A-7805-498A-99BC-8E39D4C740CC}" destId="{712216B5-A1C7-473A-9432-20D2F9A573E9}" srcOrd="2" destOrd="0" presId="urn:microsoft.com/office/officeart/2005/8/layout/balance1"/>
    <dgm:cxn modelId="{B502E219-1CD2-423D-A28E-76B2BB5636EA}" type="presParOf" srcId="{712216B5-A1C7-473A-9432-20D2F9A573E9}" destId="{EC8145BE-4AFC-477A-9AAD-601F55C46B64}" srcOrd="0" destOrd="0" presId="urn:microsoft.com/office/officeart/2005/8/layout/balance1"/>
    <dgm:cxn modelId="{7CAB6207-41C7-4811-AFDA-A3FA9801AE7D}" type="presParOf" srcId="{712216B5-A1C7-473A-9432-20D2F9A573E9}" destId="{628C011A-1C19-4FBD-8E7F-A824D61A0581}" srcOrd="1" destOrd="0" presId="urn:microsoft.com/office/officeart/2005/8/layout/balance1"/>
    <dgm:cxn modelId="{D45E3809-5B46-4438-AE2B-08954650B521}" type="presParOf" srcId="{712216B5-A1C7-473A-9432-20D2F9A573E9}" destId="{F1956698-CF9A-4E84-810C-ADAD1127C411}" srcOrd="2" destOrd="0" presId="urn:microsoft.com/office/officeart/2005/8/layout/balance1"/>
    <dgm:cxn modelId="{4D6220CE-4EFD-4F6C-AA69-9B7621611863}" type="presParOf" srcId="{712216B5-A1C7-473A-9432-20D2F9A573E9}" destId="{2E746E8D-BA20-4B3B-B13C-15E47F90C909}" srcOrd="3" destOrd="0" presId="urn:microsoft.com/office/officeart/2005/8/layout/balance1"/>
    <dgm:cxn modelId="{B749D7F6-B939-4C4F-85A5-D7A5F1496D51}" type="presParOf" srcId="{712216B5-A1C7-473A-9432-20D2F9A573E9}" destId="{214F62BC-0EAB-47EF-97E8-853B8C44B0E7}" srcOrd="4" destOrd="0" presId="urn:microsoft.com/office/officeart/2005/8/layout/balance1"/>
    <dgm:cxn modelId="{ACBE29ED-E1E0-497A-9F1D-AC79250B8223}" type="presParOf" srcId="{712216B5-A1C7-473A-9432-20D2F9A573E9}" destId="{0289E110-CC13-4905-9541-08B5FE81047E}" srcOrd="5" destOrd="0" presId="urn:microsoft.com/office/officeart/2005/8/layout/balance1"/>
    <dgm:cxn modelId="{F4DEF7D3-A1B2-48CF-9F5C-82BD28FE7232}" type="presParOf" srcId="{712216B5-A1C7-473A-9432-20D2F9A573E9}" destId="{65CFB464-0551-498C-B8B1-3B90F618CA35}" srcOrd="6" destOrd="0" presId="urn:microsoft.com/office/officeart/2005/8/layout/balance1"/>
    <dgm:cxn modelId="{4D6A65C9-D73E-47C1-9FDD-14D764C2726C}" type="presParOf" srcId="{712216B5-A1C7-473A-9432-20D2F9A573E9}" destId="{FCAB55CA-7D0A-4D2D-96C7-23088A85F93B}" srcOrd="7" destOrd="0" presId="urn:microsoft.com/office/officeart/2005/8/layout/balance1"/>
    <dgm:cxn modelId="{35DE383C-69A3-4FC9-92C1-9F84CB71630B}" type="presParOf" srcId="{712216B5-A1C7-473A-9432-20D2F9A573E9}" destId="{6419005C-4150-4851-885E-2E626B098242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831C1-86E0-4D84-A989-0DE4DE566C61}">
      <dsp:nvSpPr>
        <dsp:cNvPr id="0" name=""/>
        <dsp:cNvSpPr/>
      </dsp:nvSpPr>
      <dsp:spPr>
        <a:xfrm>
          <a:off x="523844" y="26566"/>
          <a:ext cx="2805585" cy="1683351"/>
        </a:xfrm>
        <a:prstGeom prst="rect">
          <a:avLst/>
        </a:prstGeom>
        <a:solidFill>
          <a:srgbClr val="23215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b="1" kern="1200" dirty="0">
              <a:solidFill>
                <a:srgbClr val="A99A6F"/>
              </a:solidFill>
            </a:rPr>
            <a:t>BankVelem program</a:t>
          </a:r>
        </a:p>
      </dsp:txBody>
      <dsp:txXfrm>
        <a:off x="523844" y="26566"/>
        <a:ext cx="2805585" cy="1683351"/>
      </dsp:txXfrm>
    </dsp:sp>
    <dsp:sp modelId="{F6FB73DD-2A3E-4FFB-896E-0A0B4F1C0411}">
      <dsp:nvSpPr>
        <dsp:cNvPr id="0" name=""/>
        <dsp:cNvSpPr/>
      </dsp:nvSpPr>
      <dsp:spPr>
        <a:xfrm>
          <a:off x="3519143" y="2017937"/>
          <a:ext cx="2805585" cy="1683351"/>
        </a:xfrm>
        <a:prstGeom prst="rect">
          <a:avLst/>
        </a:prstGeom>
        <a:solidFill>
          <a:srgbClr val="23215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b="1" kern="1200">
              <a:solidFill>
                <a:srgbClr val="A99A6F"/>
              </a:solidFill>
            </a:rPr>
            <a:t>Pénziránytű Iskolahálózat</a:t>
          </a:r>
          <a:endParaRPr lang="hu-HU" sz="3500" b="1" kern="1200" dirty="0">
            <a:solidFill>
              <a:srgbClr val="A99A6F"/>
            </a:solidFill>
          </a:endParaRPr>
        </a:p>
      </dsp:txBody>
      <dsp:txXfrm>
        <a:off x="3519143" y="2017937"/>
        <a:ext cx="2805585" cy="1683351"/>
      </dsp:txXfrm>
    </dsp:sp>
    <dsp:sp modelId="{60E4AF21-08AE-4440-AFC6-D4AAFEBA59AC}">
      <dsp:nvSpPr>
        <dsp:cNvPr id="0" name=""/>
        <dsp:cNvSpPr/>
      </dsp:nvSpPr>
      <dsp:spPr>
        <a:xfrm>
          <a:off x="3509099" y="26493"/>
          <a:ext cx="2805585" cy="1683351"/>
        </a:xfrm>
        <a:prstGeom prst="rect">
          <a:avLst/>
        </a:prstGeom>
        <a:solidFill>
          <a:srgbClr val="23215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b="1" kern="1200" dirty="0">
              <a:solidFill>
                <a:srgbClr val="A99A6F"/>
              </a:solidFill>
            </a:rPr>
            <a:t>Tananyag-fejlesztés</a:t>
          </a:r>
        </a:p>
      </dsp:txBody>
      <dsp:txXfrm>
        <a:off x="3509099" y="26493"/>
        <a:ext cx="2805585" cy="1683351"/>
      </dsp:txXfrm>
    </dsp:sp>
    <dsp:sp modelId="{A5C915A5-7E3B-4B4C-9F38-477FFF4FE5B0}">
      <dsp:nvSpPr>
        <dsp:cNvPr id="0" name=""/>
        <dsp:cNvSpPr/>
      </dsp:nvSpPr>
      <dsp:spPr>
        <a:xfrm>
          <a:off x="516129" y="2019160"/>
          <a:ext cx="2805585" cy="1683351"/>
        </a:xfrm>
        <a:prstGeom prst="rect">
          <a:avLst/>
        </a:prstGeom>
        <a:solidFill>
          <a:srgbClr val="23215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b="1" kern="1200" dirty="0">
              <a:solidFill>
                <a:srgbClr val="A99A6F"/>
              </a:solidFill>
            </a:rPr>
            <a:t>Tanár-továbbképzés</a:t>
          </a:r>
        </a:p>
      </dsp:txBody>
      <dsp:txXfrm>
        <a:off x="516129" y="2019160"/>
        <a:ext cx="2805585" cy="1683351"/>
      </dsp:txXfrm>
    </dsp:sp>
    <dsp:sp modelId="{70F3A041-B117-4388-963F-B6DB6E9CF188}">
      <dsp:nvSpPr>
        <dsp:cNvPr id="0" name=""/>
        <dsp:cNvSpPr/>
      </dsp:nvSpPr>
      <dsp:spPr>
        <a:xfrm>
          <a:off x="523844" y="3927957"/>
          <a:ext cx="2805585" cy="1683351"/>
        </a:xfrm>
        <a:prstGeom prst="rect">
          <a:avLst/>
        </a:prstGeom>
        <a:solidFill>
          <a:srgbClr val="23215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b="1" kern="1200" dirty="0">
              <a:solidFill>
                <a:srgbClr val="A99A6F"/>
              </a:solidFill>
            </a:rPr>
            <a:t>Pénz7</a:t>
          </a:r>
        </a:p>
      </dsp:txBody>
      <dsp:txXfrm>
        <a:off x="523844" y="3927957"/>
        <a:ext cx="2805585" cy="1683351"/>
      </dsp:txXfrm>
    </dsp:sp>
    <dsp:sp modelId="{37B06861-1A11-43E1-96D2-405776B285E6}">
      <dsp:nvSpPr>
        <dsp:cNvPr id="0" name=""/>
        <dsp:cNvSpPr/>
      </dsp:nvSpPr>
      <dsp:spPr>
        <a:xfrm>
          <a:off x="3543776" y="3927960"/>
          <a:ext cx="2805585" cy="1683351"/>
        </a:xfrm>
        <a:prstGeom prst="rect">
          <a:avLst/>
        </a:prstGeom>
        <a:solidFill>
          <a:srgbClr val="23215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b="1" kern="1200">
              <a:solidFill>
                <a:srgbClr val="A99A6F"/>
              </a:solidFill>
            </a:rPr>
            <a:t>Felnőttek edukációja</a:t>
          </a:r>
          <a:endParaRPr lang="hu-HU" sz="3500" b="1" kern="1200" dirty="0">
            <a:solidFill>
              <a:srgbClr val="A99A6F"/>
            </a:solidFill>
          </a:endParaRPr>
        </a:p>
      </dsp:txBody>
      <dsp:txXfrm>
        <a:off x="3543776" y="3927960"/>
        <a:ext cx="2805585" cy="168335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84C24-1705-400D-B21F-1C36E4E96DA5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solidFill>
          <a:srgbClr val="00AA9F"/>
        </a:solidFill>
        <a:ln w="25400" cap="flat" cmpd="sng" algn="ctr">
          <a:solidFill>
            <a:srgbClr val="00AA9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768E1C-97A1-493E-8785-B2763A0DDC6B}">
      <dsp:nvSpPr>
        <dsp:cNvPr id="0" name=""/>
        <dsp:cNvSpPr/>
      </dsp:nvSpPr>
      <dsp:spPr>
        <a:xfrm>
          <a:off x="384538" y="168981"/>
          <a:ext cx="5656275" cy="678036"/>
        </a:xfrm>
        <a:prstGeom prst="rect">
          <a:avLst/>
        </a:prstGeom>
        <a:solidFill>
          <a:srgbClr val="7A7A7A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solidFill>
                <a:schemeClr val="bg1"/>
              </a:solidFill>
            </a:rPr>
            <a:t>Iskolahálózati logó bevezetése</a:t>
          </a:r>
        </a:p>
      </dsp:txBody>
      <dsp:txXfrm>
        <a:off x="384538" y="168981"/>
        <a:ext cx="5656275" cy="678036"/>
      </dsp:txXfrm>
    </dsp:sp>
    <dsp:sp modelId="{2DC19ACC-D0B3-4B3E-ABBE-310F4166C140}">
      <dsp:nvSpPr>
        <dsp:cNvPr id="0" name=""/>
        <dsp:cNvSpPr/>
      </dsp:nvSpPr>
      <dsp:spPr>
        <a:xfrm>
          <a:off x="63862" y="187324"/>
          <a:ext cx="641351" cy="641351"/>
        </a:xfrm>
        <a:prstGeom prst="ellipse">
          <a:avLst/>
        </a:prstGeom>
        <a:solidFill>
          <a:srgbClr val="00AA9F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471EF3-5178-4941-9392-B82FB93F21AA}">
      <dsp:nvSpPr>
        <dsp:cNvPr id="0" name=""/>
        <dsp:cNvSpPr/>
      </dsp:nvSpPr>
      <dsp:spPr>
        <a:xfrm>
          <a:off x="748672" y="930981"/>
          <a:ext cx="5292140" cy="678036"/>
        </a:xfrm>
        <a:prstGeom prst="rect">
          <a:avLst/>
        </a:prstGeom>
        <a:solidFill>
          <a:srgbClr val="7A7A7A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solidFill>
                <a:schemeClr val="bg1"/>
              </a:solidFill>
            </a:rPr>
            <a:t>Tananyagok kizárólagos hozzáférhetősége regisztrált tanárok számára</a:t>
          </a:r>
        </a:p>
      </dsp:txBody>
      <dsp:txXfrm>
        <a:off x="748672" y="930981"/>
        <a:ext cx="5292140" cy="678036"/>
      </dsp:txXfrm>
    </dsp:sp>
    <dsp:sp modelId="{8F3202FF-8218-458E-B0B6-DF86F47C786D}">
      <dsp:nvSpPr>
        <dsp:cNvPr id="0" name=""/>
        <dsp:cNvSpPr/>
      </dsp:nvSpPr>
      <dsp:spPr>
        <a:xfrm>
          <a:off x="427996" y="949324"/>
          <a:ext cx="641351" cy="641351"/>
        </a:xfrm>
        <a:prstGeom prst="ellipse">
          <a:avLst/>
        </a:prstGeom>
        <a:solidFill>
          <a:srgbClr val="00AA9F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48CFF-758C-4B92-9FB8-A00DE571FBBA}">
      <dsp:nvSpPr>
        <dsp:cNvPr id="0" name=""/>
        <dsp:cNvSpPr/>
      </dsp:nvSpPr>
      <dsp:spPr>
        <a:xfrm>
          <a:off x="860432" y="1692981"/>
          <a:ext cx="5180380" cy="678036"/>
        </a:xfrm>
        <a:prstGeom prst="rect">
          <a:avLst/>
        </a:prstGeom>
        <a:solidFill>
          <a:srgbClr val="7A7A7A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solidFill>
                <a:schemeClr val="bg1"/>
              </a:solidFill>
            </a:rPr>
            <a:t>Telefonos szakértői segítségnyújtás pénzügyek oktatásához</a:t>
          </a:r>
        </a:p>
      </dsp:txBody>
      <dsp:txXfrm>
        <a:off x="860432" y="1692981"/>
        <a:ext cx="5180380" cy="678036"/>
      </dsp:txXfrm>
    </dsp:sp>
    <dsp:sp modelId="{183952CE-E141-4C03-A2D1-6C225E0985F6}">
      <dsp:nvSpPr>
        <dsp:cNvPr id="0" name=""/>
        <dsp:cNvSpPr/>
      </dsp:nvSpPr>
      <dsp:spPr>
        <a:xfrm>
          <a:off x="539756" y="1711324"/>
          <a:ext cx="641351" cy="641351"/>
        </a:xfrm>
        <a:prstGeom prst="ellipse">
          <a:avLst/>
        </a:prstGeom>
        <a:solidFill>
          <a:srgbClr val="00AA9F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C6150-4E76-49AE-9329-3C4E4C9FE5D4}">
      <dsp:nvSpPr>
        <dsp:cNvPr id="0" name=""/>
        <dsp:cNvSpPr/>
      </dsp:nvSpPr>
      <dsp:spPr>
        <a:xfrm>
          <a:off x="748672" y="2454981"/>
          <a:ext cx="5292140" cy="678036"/>
        </a:xfrm>
        <a:prstGeom prst="rect">
          <a:avLst/>
        </a:prstGeom>
        <a:solidFill>
          <a:srgbClr val="7A7A7A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 err="1">
              <a:solidFill>
                <a:schemeClr val="bg1"/>
              </a:solidFill>
            </a:rPr>
            <a:t>Workshopok</a:t>
          </a:r>
          <a:endParaRPr lang="hu-HU" sz="1800" b="1" kern="1200" dirty="0">
            <a:solidFill>
              <a:schemeClr val="bg1"/>
            </a:solidFill>
          </a:endParaRPr>
        </a:p>
      </dsp:txBody>
      <dsp:txXfrm>
        <a:off x="748672" y="2454981"/>
        <a:ext cx="5292140" cy="678036"/>
      </dsp:txXfrm>
    </dsp:sp>
    <dsp:sp modelId="{C240C1A7-6ED8-4165-9A98-FF042A3761ED}">
      <dsp:nvSpPr>
        <dsp:cNvPr id="0" name=""/>
        <dsp:cNvSpPr/>
      </dsp:nvSpPr>
      <dsp:spPr>
        <a:xfrm>
          <a:off x="427996" y="2473324"/>
          <a:ext cx="641351" cy="641351"/>
        </a:xfrm>
        <a:prstGeom prst="ellipse">
          <a:avLst/>
        </a:prstGeom>
        <a:solidFill>
          <a:srgbClr val="00AA9F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888B6-ABFC-41C3-8441-777BE2937FD4}">
      <dsp:nvSpPr>
        <dsp:cNvPr id="0" name=""/>
        <dsp:cNvSpPr/>
      </dsp:nvSpPr>
      <dsp:spPr>
        <a:xfrm>
          <a:off x="384538" y="3216981"/>
          <a:ext cx="5656275" cy="678036"/>
        </a:xfrm>
        <a:prstGeom prst="rect">
          <a:avLst/>
        </a:prstGeom>
        <a:solidFill>
          <a:srgbClr val="7A7A7A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solidFill>
                <a:schemeClr val="bg1"/>
              </a:solidFill>
            </a:rPr>
            <a:t>Verseny iskolák, tanárok és diákok részére</a:t>
          </a:r>
        </a:p>
      </dsp:txBody>
      <dsp:txXfrm>
        <a:off x="384538" y="3216981"/>
        <a:ext cx="5656275" cy="678036"/>
      </dsp:txXfrm>
    </dsp:sp>
    <dsp:sp modelId="{91DBA329-0627-4763-9BC5-0F6CE10A514B}">
      <dsp:nvSpPr>
        <dsp:cNvPr id="0" name=""/>
        <dsp:cNvSpPr/>
      </dsp:nvSpPr>
      <dsp:spPr>
        <a:xfrm>
          <a:off x="63862" y="3235324"/>
          <a:ext cx="641351" cy="641351"/>
        </a:xfrm>
        <a:prstGeom prst="ellipse">
          <a:avLst/>
        </a:prstGeom>
        <a:solidFill>
          <a:srgbClr val="00AA9F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382BD-290D-4AA8-B4C9-8282CE6C132D}">
      <dsp:nvSpPr>
        <dsp:cNvPr id="0" name=""/>
        <dsp:cNvSpPr/>
      </dsp:nvSpPr>
      <dsp:spPr>
        <a:xfrm>
          <a:off x="-2970689" y="-457570"/>
          <a:ext cx="3544041" cy="3544041"/>
        </a:xfrm>
        <a:prstGeom prst="blockArc">
          <a:avLst>
            <a:gd name="adj1" fmla="val 18900000"/>
            <a:gd name="adj2" fmla="val 2700000"/>
            <a:gd name="adj3" fmla="val 609"/>
          </a:avLst>
        </a:prstGeom>
        <a:noFill/>
        <a:ln w="9525" cap="flat" cmpd="sng" algn="ctr">
          <a:solidFill>
            <a:srgbClr val="23215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A00785-C782-447D-AB48-59E5AE081DE3}">
      <dsp:nvSpPr>
        <dsp:cNvPr id="0" name=""/>
        <dsp:cNvSpPr/>
      </dsp:nvSpPr>
      <dsp:spPr>
        <a:xfrm>
          <a:off x="368649" y="262890"/>
          <a:ext cx="4189879" cy="525780"/>
        </a:xfrm>
        <a:prstGeom prst="rect">
          <a:avLst/>
        </a:prstGeom>
        <a:solidFill>
          <a:srgbClr val="A99A6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33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232157"/>
              </a:solidFill>
            </a:rPr>
            <a:t>Iránytű a Pénzügyekhez c. tankönyv használata tanórai keretek között</a:t>
          </a:r>
        </a:p>
      </dsp:txBody>
      <dsp:txXfrm>
        <a:off x="368649" y="262890"/>
        <a:ext cx="4189879" cy="525780"/>
      </dsp:txXfrm>
    </dsp:sp>
    <dsp:sp modelId="{FB01408C-9739-4127-971A-593E17A0C9F8}">
      <dsp:nvSpPr>
        <dsp:cNvPr id="0" name=""/>
        <dsp:cNvSpPr/>
      </dsp:nvSpPr>
      <dsp:spPr>
        <a:xfrm>
          <a:off x="40036" y="197167"/>
          <a:ext cx="657225" cy="657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2321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8DCBD-E2BD-49E5-B5BC-4DFEE68BFC7B}">
      <dsp:nvSpPr>
        <dsp:cNvPr id="0" name=""/>
        <dsp:cNvSpPr/>
      </dsp:nvSpPr>
      <dsp:spPr>
        <a:xfrm>
          <a:off x="559770" y="1051560"/>
          <a:ext cx="3998758" cy="525780"/>
        </a:xfrm>
        <a:prstGeom prst="rect">
          <a:avLst/>
        </a:prstGeom>
        <a:solidFill>
          <a:srgbClr val="A99A6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33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srgbClr val="232157"/>
              </a:solidFill>
            </a:rPr>
            <a:t>Pénzügyi- gazdasági ismeretek tanítása tanórai vagy tanórán kívüli keretek között</a:t>
          </a:r>
        </a:p>
      </dsp:txBody>
      <dsp:txXfrm>
        <a:off x="559770" y="1051560"/>
        <a:ext cx="3998758" cy="525780"/>
      </dsp:txXfrm>
    </dsp:sp>
    <dsp:sp modelId="{3498ADBC-BED0-47F4-A1A0-F70571DD1227}">
      <dsp:nvSpPr>
        <dsp:cNvPr id="0" name=""/>
        <dsp:cNvSpPr/>
      </dsp:nvSpPr>
      <dsp:spPr>
        <a:xfrm>
          <a:off x="231157" y="985837"/>
          <a:ext cx="657225" cy="657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2321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05BCF-01F9-41E6-9587-3A0DE1272A03}">
      <dsp:nvSpPr>
        <dsp:cNvPr id="0" name=""/>
        <dsp:cNvSpPr/>
      </dsp:nvSpPr>
      <dsp:spPr>
        <a:xfrm>
          <a:off x="368649" y="1840230"/>
          <a:ext cx="4189879" cy="525780"/>
        </a:xfrm>
        <a:prstGeom prst="rect">
          <a:avLst/>
        </a:prstGeom>
        <a:solidFill>
          <a:srgbClr val="A99A6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33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232157"/>
              </a:solidFill>
            </a:rPr>
            <a:t>Részvétel a Pénz7 programokon</a:t>
          </a:r>
        </a:p>
      </dsp:txBody>
      <dsp:txXfrm>
        <a:off x="368649" y="1840230"/>
        <a:ext cx="4189879" cy="525780"/>
      </dsp:txXfrm>
    </dsp:sp>
    <dsp:sp modelId="{BA9A8E07-2647-46CE-9E9B-AB123D80790A}">
      <dsp:nvSpPr>
        <dsp:cNvPr id="0" name=""/>
        <dsp:cNvSpPr/>
      </dsp:nvSpPr>
      <dsp:spPr>
        <a:xfrm>
          <a:off x="40036" y="1774507"/>
          <a:ext cx="657225" cy="657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2321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46275-972B-4A8C-87C8-1FBC0608D54B}">
      <dsp:nvSpPr>
        <dsp:cNvPr id="0" name=""/>
        <dsp:cNvSpPr/>
      </dsp:nvSpPr>
      <dsp:spPr>
        <a:xfrm>
          <a:off x="0" y="4136600"/>
          <a:ext cx="8464592" cy="1020436"/>
        </a:xfrm>
        <a:prstGeom prst="rect">
          <a:avLst/>
        </a:prstGeom>
        <a:solidFill>
          <a:srgbClr val="2321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solidFill>
                <a:srgbClr val="A99A6F"/>
              </a:solidFill>
            </a:rPr>
            <a:t>Még</a:t>
          </a:r>
          <a:r>
            <a:rPr lang="hu-HU" sz="2100" kern="1200" baseline="0" dirty="0">
              <a:solidFill>
                <a:srgbClr val="A99A6F"/>
              </a:solidFill>
            </a:rPr>
            <a:t> nagyobb elérést biztosít, mint a középiskolai tankönyv.</a:t>
          </a:r>
          <a:endParaRPr lang="hu-HU" sz="2100" kern="1200" dirty="0">
            <a:solidFill>
              <a:srgbClr val="A99A6F"/>
            </a:solidFill>
          </a:endParaRPr>
        </a:p>
      </dsp:txBody>
      <dsp:txXfrm>
        <a:off x="0" y="4136600"/>
        <a:ext cx="8464592" cy="1020436"/>
      </dsp:txXfrm>
    </dsp:sp>
    <dsp:sp modelId="{A78B732C-D696-49A2-A8D2-6F7827664CE3}">
      <dsp:nvSpPr>
        <dsp:cNvPr id="0" name=""/>
        <dsp:cNvSpPr/>
      </dsp:nvSpPr>
      <dsp:spPr>
        <a:xfrm rot="10800000">
          <a:off x="0" y="2597391"/>
          <a:ext cx="8464592" cy="1569431"/>
        </a:xfrm>
        <a:prstGeom prst="upArrowCallout">
          <a:avLst/>
        </a:prstGeom>
        <a:solidFill>
          <a:srgbClr val="2321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solidFill>
                <a:srgbClr val="A99A6F"/>
              </a:solidFill>
            </a:rPr>
            <a:t>Kiegészítő anyagok: tanári kézikönyv, digitális segédanyagok (játék).</a:t>
          </a:r>
        </a:p>
      </dsp:txBody>
      <dsp:txXfrm rot="10800000">
        <a:off x="0" y="2597391"/>
        <a:ext cx="8464592" cy="1019769"/>
      </dsp:txXfrm>
    </dsp:sp>
    <dsp:sp modelId="{153610C7-4130-4184-A72D-6D7A40487290}">
      <dsp:nvSpPr>
        <dsp:cNvPr id="0" name=""/>
        <dsp:cNvSpPr/>
      </dsp:nvSpPr>
      <dsp:spPr>
        <a:xfrm rot="10800000">
          <a:off x="0" y="0"/>
          <a:ext cx="8464592" cy="2626555"/>
        </a:xfrm>
        <a:prstGeom prst="upArrowCallout">
          <a:avLst/>
        </a:prstGeom>
        <a:solidFill>
          <a:srgbClr val="2321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solidFill>
                <a:srgbClr val="A99A6F"/>
              </a:solidFill>
            </a:rPr>
            <a:t>Célja: 7-8. osztályosok számára akkreditált pénzügyi-gazdasági tankönyv és munkafüzet fejlesztése</a:t>
          </a:r>
        </a:p>
      </dsp:txBody>
      <dsp:txXfrm rot="-10800000">
        <a:off x="0" y="0"/>
        <a:ext cx="8464592" cy="921920"/>
      </dsp:txXfrm>
    </dsp:sp>
    <dsp:sp modelId="{1315994F-7ED8-42C5-A552-AEB795BC8339}">
      <dsp:nvSpPr>
        <dsp:cNvPr id="0" name=""/>
        <dsp:cNvSpPr/>
      </dsp:nvSpPr>
      <dsp:spPr>
        <a:xfrm>
          <a:off x="0" y="852603"/>
          <a:ext cx="4232296" cy="926567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232157"/>
              </a:solidFill>
            </a:rPr>
            <a:t>A NAT-hoz igazodó színvonalas, érdekes tananyag kifejlesztése a cél.</a:t>
          </a:r>
        </a:p>
      </dsp:txBody>
      <dsp:txXfrm>
        <a:off x="0" y="852603"/>
        <a:ext cx="4232296" cy="926567"/>
      </dsp:txXfrm>
    </dsp:sp>
    <dsp:sp modelId="{39049291-4AE6-4EAB-94C0-D7B37C3B89CE}">
      <dsp:nvSpPr>
        <dsp:cNvPr id="0" name=""/>
        <dsp:cNvSpPr/>
      </dsp:nvSpPr>
      <dsp:spPr>
        <a:xfrm>
          <a:off x="4232296" y="852603"/>
          <a:ext cx="4232296" cy="926567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232157"/>
              </a:solidFill>
            </a:rPr>
            <a:t>Interaktív, gyakorlati szemlélet, esettanulmányon keresztül közelíti az elméletet.</a:t>
          </a:r>
        </a:p>
      </dsp:txBody>
      <dsp:txXfrm>
        <a:off x="4232296" y="852603"/>
        <a:ext cx="4232296" cy="9265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CB528-7260-41C2-82BC-3E67DF21E82B}">
      <dsp:nvSpPr>
        <dsp:cNvPr id="0" name=""/>
        <dsp:cNvSpPr/>
      </dsp:nvSpPr>
      <dsp:spPr>
        <a:xfrm>
          <a:off x="501065" y="673620"/>
          <a:ext cx="2015126" cy="134403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5C433-8C83-4417-A524-83570814DCA5}">
      <dsp:nvSpPr>
        <dsp:cNvPr id="0" name=""/>
        <dsp:cNvSpPr/>
      </dsp:nvSpPr>
      <dsp:spPr>
        <a:xfrm>
          <a:off x="0" y="0"/>
          <a:ext cx="2066321" cy="1087120"/>
        </a:xfrm>
        <a:prstGeom prst="roundRect">
          <a:avLst/>
        </a:prstGeom>
        <a:solidFill>
          <a:srgbClr val="2321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b="1" kern="1200" dirty="0">
              <a:solidFill>
                <a:srgbClr val="A99A6F"/>
              </a:solidFill>
            </a:rPr>
            <a:t>Fejlesztés folyamatban</a:t>
          </a:r>
        </a:p>
      </dsp:txBody>
      <dsp:txXfrm>
        <a:off x="53069" y="53069"/>
        <a:ext cx="1960183" cy="980982"/>
      </dsp:txXfrm>
    </dsp:sp>
    <dsp:sp modelId="{5D4CCC30-3FE5-4521-A241-40E400085268}">
      <dsp:nvSpPr>
        <dsp:cNvPr id="0" name=""/>
        <dsp:cNvSpPr/>
      </dsp:nvSpPr>
      <dsp:spPr>
        <a:xfrm>
          <a:off x="0" y="1630680"/>
          <a:ext cx="2066321" cy="1087120"/>
        </a:xfrm>
        <a:prstGeom prst="roundRect">
          <a:avLst/>
        </a:prstGeom>
        <a:solidFill>
          <a:srgbClr val="2321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b="1" kern="1200" dirty="0">
              <a:solidFill>
                <a:srgbClr val="A99A6F"/>
              </a:solidFill>
            </a:rPr>
            <a:t>7-8. osztályosoknak</a:t>
          </a:r>
        </a:p>
      </dsp:txBody>
      <dsp:txXfrm>
        <a:off x="53069" y="1683749"/>
        <a:ext cx="1960183" cy="9809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DE7B4-ADCA-4B5E-9436-BBE5F829C62D}">
      <dsp:nvSpPr>
        <dsp:cNvPr id="0" name=""/>
        <dsp:cNvSpPr/>
      </dsp:nvSpPr>
      <dsp:spPr>
        <a:xfrm>
          <a:off x="1570679" y="0"/>
          <a:ext cx="2501617" cy="2116099"/>
        </a:xfrm>
        <a:prstGeom prst="trapezoid">
          <a:avLst>
            <a:gd name="adj" fmla="val 59109"/>
          </a:avLst>
        </a:prstGeom>
        <a:solidFill>
          <a:srgbClr val="2321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 dirty="0">
              <a:solidFill>
                <a:srgbClr val="A99A6F"/>
              </a:solidFill>
            </a:rPr>
            <a:t>Iskola-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 dirty="0">
              <a:solidFill>
                <a:srgbClr val="A99A6F"/>
              </a:solidFill>
            </a:rPr>
            <a:t>hálózat: keretrendszer</a:t>
          </a:r>
          <a:endParaRPr lang="hu-HU" sz="3200" b="1" kern="1200" dirty="0">
            <a:solidFill>
              <a:srgbClr val="A99A6F"/>
            </a:solidFill>
          </a:endParaRPr>
        </a:p>
      </dsp:txBody>
      <dsp:txXfrm>
        <a:off x="1570679" y="0"/>
        <a:ext cx="2501617" cy="2116099"/>
      </dsp:txXfrm>
    </dsp:sp>
    <dsp:sp modelId="{0A4BA530-9EA2-4D18-9AA4-540EC18E8D9A}">
      <dsp:nvSpPr>
        <dsp:cNvPr id="0" name=""/>
        <dsp:cNvSpPr/>
      </dsp:nvSpPr>
      <dsp:spPr>
        <a:xfrm>
          <a:off x="733738" y="2116099"/>
          <a:ext cx="4175499" cy="1415924"/>
        </a:xfrm>
        <a:prstGeom prst="trapezoid">
          <a:avLst>
            <a:gd name="adj" fmla="val 59109"/>
          </a:avLst>
        </a:prstGeom>
        <a:solidFill>
          <a:srgbClr val="2321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 dirty="0">
              <a:solidFill>
                <a:srgbClr val="A99A6F"/>
              </a:solidFill>
            </a:rPr>
            <a:t>Pedagógusok</a:t>
          </a:r>
          <a:r>
            <a:rPr lang="hu-HU" sz="3200" b="1" kern="1200" dirty="0">
              <a:solidFill>
                <a:srgbClr val="A99A6F"/>
              </a:solidFill>
            </a:rPr>
            <a:t>: </a:t>
          </a:r>
          <a:r>
            <a:rPr lang="hu-HU" sz="2800" b="1" kern="1200" dirty="0">
              <a:solidFill>
                <a:srgbClr val="A99A6F"/>
              </a:solidFill>
            </a:rPr>
            <a:t>továbbképzés</a:t>
          </a:r>
          <a:endParaRPr lang="hu-HU" sz="3200" b="1" kern="1200" dirty="0">
            <a:solidFill>
              <a:srgbClr val="A99A6F"/>
            </a:solidFill>
          </a:endParaRPr>
        </a:p>
      </dsp:txBody>
      <dsp:txXfrm>
        <a:off x="1464450" y="2116099"/>
        <a:ext cx="2714074" cy="1415924"/>
      </dsp:txXfrm>
    </dsp:sp>
    <dsp:sp modelId="{14782573-09CD-4C60-A00B-A02603391584}">
      <dsp:nvSpPr>
        <dsp:cNvPr id="0" name=""/>
        <dsp:cNvSpPr/>
      </dsp:nvSpPr>
      <dsp:spPr>
        <a:xfrm>
          <a:off x="0" y="3532024"/>
          <a:ext cx="5642976" cy="1241327"/>
        </a:xfrm>
        <a:prstGeom prst="trapezoid">
          <a:avLst>
            <a:gd name="adj" fmla="val 59109"/>
          </a:avLst>
        </a:prstGeom>
        <a:solidFill>
          <a:srgbClr val="2321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 dirty="0">
              <a:solidFill>
                <a:srgbClr val="A99A6F"/>
              </a:solidFill>
            </a:rPr>
            <a:t>Diákok: oktatási anyag</a:t>
          </a:r>
        </a:p>
      </dsp:txBody>
      <dsp:txXfrm>
        <a:off x="987520" y="3532024"/>
        <a:ext cx="3667934" cy="12413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30788-DD13-4374-8DCE-CFA5BD70BD73}">
      <dsp:nvSpPr>
        <dsp:cNvPr id="0" name=""/>
        <dsp:cNvSpPr/>
      </dsp:nvSpPr>
      <dsp:spPr>
        <a:xfrm>
          <a:off x="2678" y="97820"/>
          <a:ext cx="2125265" cy="1275159"/>
        </a:xfrm>
        <a:prstGeom prst="rect">
          <a:avLst/>
        </a:prstGeom>
        <a:solidFill>
          <a:srgbClr val="23215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kern="1200" dirty="0">
              <a:solidFill>
                <a:srgbClr val="A99A6F"/>
              </a:solidFill>
            </a:rPr>
            <a:t>650 iskola</a:t>
          </a:r>
        </a:p>
      </dsp:txBody>
      <dsp:txXfrm>
        <a:off x="2678" y="97820"/>
        <a:ext cx="2125265" cy="1275159"/>
      </dsp:txXfrm>
    </dsp:sp>
    <dsp:sp modelId="{7F2E0971-252E-40F4-B70A-B8DAD3C58888}">
      <dsp:nvSpPr>
        <dsp:cNvPr id="0" name=""/>
        <dsp:cNvSpPr/>
      </dsp:nvSpPr>
      <dsp:spPr>
        <a:xfrm>
          <a:off x="2340471" y="97820"/>
          <a:ext cx="2125265" cy="1275159"/>
        </a:xfrm>
        <a:prstGeom prst="rect">
          <a:avLst/>
        </a:prstGeom>
        <a:solidFill>
          <a:srgbClr val="23215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kern="1200">
              <a:solidFill>
                <a:srgbClr val="A99A6F"/>
              </a:solidFill>
            </a:rPr>
            <a:t>90 ezer diák</a:t>
          </a:r>
          <a:endParaRPr lang="hu-HU" sz="2400" b="1" kern="1200" dirty="0">
            <a:solidFill>
              <a:srgbClr val="A99A6F"/>
            </a:solidFill>
          </a:endParaRPr>
        </a:p>
      </dsp:txBody>
      <dsp:txXfrm>
        <a:off x="2340471" y="97820"/>
        <a:ext cx="2125265" cy="1275159"/>
      </dsp:txXfrm>
    </dsp:sp>
    <dsp:sp modelId="{840E8D56-B3FC-4B6F-A5AF-D4BD4041361D}">
      <dsp:nvSpPr>
        <dsp:cNvPr id="0" name=""/>
        <dsp:cNvSpPr/>
      </dsp:nvSpPr>
      <dsp:spPr>
        <a:xfrm>
          <a:off x="4678263" y="97820"/>
          <a:ext cx="2125265" cy="1275159"/>
        </a:xfrm>
        <a:prstGeom prst="rect">
          <a:avLst/>
        </a:prstGeom>
        <a:solidFill>
          <a:srgbClr val="23215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kern="1200" dirty="0">
              <a:solidFill>
                <a:srgbClr val="A99A6F"/>
              </a:solidFill>
            </a:rPr>
            <a:t>1000+ tanár</a:t>
          </a:r>
        </a:p>
      </dsp:txBody>
      <dsp:txXfrm>
        <a:off x="4678263" y="97820"/>
        <a:ext cx="2125265" cy="1275159"/>
      </dsp:txXfrm>
    </dsp:sp>
    <dsp:sp modelId="{23AAC9E6-5712-49F0-BD43-FB75528A677A}">
      <dsp:nvSpPr>
        <dsp:cNvPr id="0" name=""/>
        <dsp:cNvSpPr/>
      </dsp:nvSpPr>
      <dsp:spPr>
        <a:xfrm>
          <a:off x="7016055" y="97820"/>
          <a:ext cx="2125265" cy="1275159"/>
        </a:xfrm>
        <a:prstGeom prst="rect">
          <a:avLst/>
        </a:prstGeom>
        <a:solidFill>
          <a:srgbClr val="23215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kern="1200" dirty="0">
              <a:solidFill>
                <a:srgbClr val="A99A6F"/>
              </a:solidFill>
            </a:rPr>
            <a:t>24 EU ország,  30% magyar diák</a:t>
          </a:r>
        </a:p>
      </dsp:txBody>
      <dsp:txXfrm>
        <a:off x="7016055" y="97820"/>
        <a:ext cx="2125265" cy="12751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C8737F-E953-489B-998F-5EBBAE36E774}">
      <dsp:nvSpPr>
        <dsp:cNvPr id="0" name=""/>
        <dsp:cNvSpPr/>
      </dsp:nvSpPr>
      <dsp:spPr>
        <a:xfrm>
          <a:off x="2678" y="190004"/>
          <a:ext cx="2125265" cy="1275159"/>
        </a:xfrm>
        <a:prstGeom prst="rect">
          <a:avLst/>
        </a:prstGeom>
        <a:solidFill>
          <a:srgbClr val="23215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kern="1200" dirty="0">
              <a:solidFill>
                <a:srgbClr val="A99A6F"/>
              </a:solidFill>
            </a:rPr>
            <a:t>788 iskola</a:t>
          </a:r>
        </a:p>
      </dsp:txBody>
      <dsp:txXfrm>
        <a:off x="2678" y="190004"/>
        <a:ext cx="2125265" cy="1275159"/>
      </dsp:txXfrm>
    </dsp:sp>
    <dsp:sp modelId="{7F2E0971-252E-40F4-B70A-B8DAD3C58888}">
      <dsp:nvSpPr>
        <dsp:cNvPr id="0" name=""/>
        <dsp:cNvSpPr/>
      </dsp:nvSpPr>
      <dsp:spPr>
        <a:xfrm>
          <a:off x="2340471" y="190004"/>
          <a:ext cx="2125265" cy="1275159"/>
        </a:xfrm>
        <a:prstGeom prst="rect">
          <a:avLst/>
        </a:prstGeom>
        <a:solidFill>
          <a:srgbClr val="23215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kern="1200" dirty="0">
              <a:solidFill>
                <a:srgbClr val="A99A6F"/>
              </a:solidFill>
            </a:rPr>
            <a:t>102 ezer diák</a:t>
          </a:r>
        </a:p>
      </dsp:txBody>
      <dsp:txXfrm>
        <a:off x="2340471" y="190004"/>
        <a:ext cx="2125265" cy="1275159"/>
      </dsp:txXfrm>
    </dsp:sp>
    <dsp:sp modelId="{840E8D56-B3FC-4B6F-A5AF-D4BD4041361D}">
      <dsp:nvSpPr>
        <dsp:cNvPr id="0" name=""/>
        <dsp:cNvSpPr/>
      </dsp:nvSpPr>
      <dsp:spPr>
        <a:xfrm>
          <a:off x="4678263" y="190004"/>
          <a:ext cx="2125265" cy="1275159"/>
        </a:xfrm>
        <a:prstGeom prst="rect">
          <a:avLst/>
        </a:prstGeom>
        <a:solidFill>
          <a:srgbClr val="23215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kern="1200" dirty="0">
              <a:solidFill>
                <a:srgbClr val="A99A6F"/>
              </a:solidFill>
            </a:rPr>
            <a:t>1 400+ tanár</a:t>
          </a:r>
        </a:p>
      </dsp:txBody>
      <dsp:txXfrm>
        <a:off x="4678263" y="190004"/>
        <a:ext cx="2125265" cy="1275159"/>
      </dsp:txXfrm>
    </dsp:sp>
    <dsp:sp modelId="{23AAC9E6-5712-49F0-BD43-FB75528A677A}">
      <dsp:nvSpPr>
        <dsp:cNvPr id="0" name=""/>
        <dsp:cNvSpPr/>
      </dsp:nvSpPr>
      <dsp:spPr>
        <a:xfrm>
          <a:off x="7016055" y="190004"/>
          <a:ext cx="2125265" cy="1275159"/>
        </a:xfrm>
        <a:prstGeom prst="rect">
          <a:avLst/>
        </a:prstGeom>
        <a:solidFill>
          <a:srgbClr val="23215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kern="1200" dirty="0">
              <a:solidFill>
                <a:srgbClr val="A99A6F"/>
              </a:solidFill>
            </a:rPr>
            <a:t>Közel 30 ország</a:t>
          </a:r>
        </a:p>
      </dsp:txBody>
      <dsp:txXfrm>
        <a:off x="7016055" y="190004"/>
        <a:ext cx="2125265" cy="12751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98021F-3352-4E6F-9CEA-E88AFEEB6453}">
      <dsp:nvSpPr>
        <dsp:cNvPr id="0" name=""/>
        <dsp:cNvSpPr/>
      </dsp:nvSpPr>
      <dsp:spPr>
        <a:xfrm>
          <a:off x="685800" y="493"/>
          <a:ext cx="2428875" cy="1457325"/>
        </a:xfrm>
        <a:prstGeom prst="rect">
          <a:avLst/>
        </a:prstGeom>
        <a:solidFill>
          <a:srgbClr val="23215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kern="1200" dirty="0">
              <a:solidFill>
                <a:srgbClr val="A99A6F"/>
              </a:solidFill>
            </a:rPr>
            <a:t>Téma: </a:t>
          </a:r>
          <a:r>
            <a:rPr lang="hu-HU" sz="2400" b="1" kern="1200" dirty="0" err="1">
              <a:solidFill>
                <a:srgbClr val="A99A6F"/>
              </a:solidFill>
            </a:rPr>
            <a:t>Bankolj</a:t>
          </a:r>
          <a:r>
            <a:rPr lang="hu-HU" sz="2400" b="1" kern="1200" dirty="0">
              <a:solidFill>
                <a:srgbClr val="A99A6F"/>
              </a:solidFill>
            </a:rPr>
            <a:t> okosan!</a:t>
          </a:r>
        </a:p>
      </dsp:txBody>
      <dsp:txXfrm>
        <a:off x="685800" y="493"/>
        <a:ext cx="2428875" cy="1457325"/>
      </dsp:txXfrm>
    </dsp:sp>
    <dsp:sp modelId="{9D851D29-D506-45BC-AB97-CF0B510147A2}">
      <dsp:nvSpPr>
        <dsp:cNvPr id="0" name=""/>
        <dsp:cNvSpPr/>
      </dsp:nvSpPr>
      <dsp:spPr>
        <a:xfrm>
          <a:off x="3357562" y="493"/>
          <a:ext cx="2428875" cy="1457325"/>
        </a:xfrm>
        <a:prstGeom prst="rect">
          <a:avLst/>
        </a:prstGeom>
        <a:solidFill>
          <a:srgbClr val="23215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kern="1200" dirty="0">
              <a:solidFill>
                <a:srgbClr val="A99A6F"/>
              </a:solidFill>
            </a:rPr>
            <a:t>Bekerült a tanév rendjébe</a:t>
          </a:r>
        </a:p>
      </dsp:txBody>
      <dsp:txXfrm>
        <a:off x="3357562" y="493"/>
        <a:ext cx="2428875" cy="1457325"/>
      </dsp:txXfrm>
    </dsp:sp>
    <dsp:sp modelId="{2B53BEA2-A3FE-4C1B-B15A-2351DCEB286B}">
      <dsp:nvSpPr>
        <dsp:cNvPr id="0" name=""/>
        <dsp:cNvSpPr/>
      </dsp:nvSpPr>
      <dsp:spPr>
        <a:xfrm>
          <a:off x="6029324" y="493"/>
          <a:ext cx="2428875" cy="1457325"/>
        </a:xfrm>
        <a:prstGeom prst="rect">
          <a:avLst/>
        </a:prstGeom>
        <a:solidFill>
          <a:srgbClr val="23215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kern="1200" dirty="0">
              <a:solidFill>
                <a:srgbClr val="A99A6F"/>
              </a:solidFill>
            </a:rPr>
            <a:t>NGM csatlakozás szakmai partnerként</a:t>
          </a:r>
        </a:p>
      </dsp:txBody>
      <dsp:txXfrm>
        <a:off x="6029324" y="493"/>
        <a:ext cx="2428875" cy="14573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969CD-A4BA-45E7-97BA-4B25E95440DE}">
      <dsp:nvSpPr>
        <dsp:cNvPr id="0" name=""/>
        <dsp:cNvSpPr/>
      </dsp:nvSpPr>
      <dsp:spPr>
        <a:xfrm>
          <a:off x="593131" y="169722"/>
          <a:ext cx="1902953" cy="10571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b="1" kern="1200" dirty="0" err="1">
              <a:solidFill>
                <a:srgbClr val="232157"/>
              </a:solidFill>
            </a:rPr>
            <a:t>Facebook</a:t>
          </a:r>
          <a:endParaRPr lang="hu-HU" sz="3100" b="1" kern="1200" dirty="0">
            <a:solidFill>
              <a:srgbClr val="232157"/>
            </a:solidFill>
          </a:endParaRPr>
        </a:p>
      </dsp:txBody>
      <dsp:txXfrm>
        <a:off x="624095" y="200686"/>
        <a:ext cx="1841025" cy="995268"/>
      </dsp:txXfrm>
    </dsp:sp>
    <dsp:sp modelId="{9B894A76-6A40-4A43-8C93-6646800B80F1}">
      <dsp:nvSpPr>
        <dsp:cNvPr id="0" name=""/>
        <dsp:cNvSpPr/>
      </dsp:nvSpPr>
      <dsp:spPr>
        <a:xfrm>
          <a:off x="3327550" y="169722"/>
          <a:ext cx="1902953" cy="10571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b="1" kern="1200" dirty="0">
              <a:solidFill>
                <a:srgbClr val="232157"/>
              </a:solidFill>
            </a:rPr>
            <a:t>Honlap</a:t>
          </a:r>
        </a:p>
      </dsp:txBody>
      <dsp:txXfrm>
        <a:off x="3358514" y="200686"/>
        <a:ext cx="1841025" cy="995268"/>
      </dsp:txXfrm>
    </dsp:sp>
    <dsp:sp modelId="{628C011A-1C19-4FBD-8E7F-A824D61A0581}">
      <dsp:nvSpPr>
        <dsp:cNvPr id="0" name=""/>
        <dsp:cNvSpPr/>
      </dsp:nvSpPr>
      <dsp:spPr>
        <a:xfrm>
          <a:off x="2493932" y="4493084"/>
          <a:ext cx="792897" cy="792897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56698-CF9A-4E84-810C-ADAD1127C411}">
      <dsp:nvSpPr>
        <dsp:cNvPr id="0" name=""/>
        <dsp:cNvSpPr/>
      </dsp:nvSpPr>
      <dsp:spPr>
        <a:xfrm>
          <a:off x="510962" y="4153319"/>
          <a:ext cx="4758836" cy="3327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46E8D-BA20-4B3B-B13C-15E47F90C909}">
      <dsp:nvSpPr>
        <dsp:cNvPr id="0" name=""/>
        <dsp:cNvSpPr/>
      </dsp:nvSpPr>
      <dsp:spPr>
        <a:xfrm>
          <a:off x="3374180" y="3388257"/>
          <a:ext cx="1888489" cy="652179"/>
        </a:xfrm>
        <a:prstGeom prst="roundRect">
          <a:avLst/>
        </a:prstGeom>
        <a:solidFill>
          <a:srgbClr val="2321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>
              <a:solidFill>
                <a:srgbClr val="A99A6F"/>
              </a:solidFill>
            </a:rPr>
            <a:t>Újdonságok</a:t>
          </a:r>
        </a:p>
      </dsp:txBody>
      <dsp:txXfrm>
        <a:off x="3406017" y="3420094"/>
        <a:ext cx="1824815" cy="588505"/>
      </dsp:txXfrm>
    </dsp:sp>
    <dsp:sp modelId="{214F62BC-0EAB-47EF-97E8-853B8C44B0E7}">
      <dsp:nvSpPr>
        <dsp:cNvPr id="0" name=""/>
        <dsp:cNvSpPr/>
      </dsp:nvSpPr>
      <dsp:spPr>
        <a:xfrm>
          <a:off x="3369892" y="2734208"/>
          <a:ext cx="1888489" cy="652179"/>
        </a:xfrm>
        <a:prstGeom prst="roundRect">
          <a:avLst/>
        </a:prstGeom>
        <a:solidFill>
          <a:srgbClr val="2321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>
              <a:solidFill>
                <a:srgbClr val="A99A6F"/>
              </a:solidFill>
            </a:rPr>
            <a:t>Érdekességek</a:t>
          </a:r>
        </a:p>
      </dsp:txBody>
      <dsp:txXfrm>
        <a:off x="3401729" y="2766045"/>
        <a:ext cx="1824815" cy="588505"/>
      </dsp:txXfrm>
    </dsp:sp>
    <dsp:sp modelId="{0289E110-CC13-4905-9541-08B5FE81047E}">
      <dsp:nvSpPr>
        <dsp:cNvPr id="0" name=""/>
        <dsp:cNvSpPr/>
      </dsp:nvSpPr>
      <dsp:spPr>
        <a:xfrm>
          <a:off x="3379051" y="2102205"/>
          <a:ext cx="1888489" cy="652179"/>
        </a:xfrm>
        <a:prstGeom prst="roundRect">
          <a:avLst/>
        </a:prstGeom>
        <a:solidFill>
          <a:srgbClr val="2321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>
              <a:solidFill>
                <a:srgbClr val="A99A6F"/>
              </a:solidFill>
            </a:rPr>
            <a:t>Tippek, tanácsok</a:t>
          </a:r>
        </a:p>
      </dsp:txBody>
      <dsp:txXfrm>
        <a:off x="3410888" y="2134042"/>
        <a:ext cx="1824815" cy="588505"/>
      </dsp:txXfrm>
    </dsp:sp>
    <dsp:sp modelId="{65CFB464-0551-498C-B8B1-3B90F618CA35}">
      <dsp:nvSpPr>
        <dsp:cNvPr id="0" name=""/>
        <dsp:cNvSpPr/>
      </dsp:nvSpPr>
      <dsp:spPr>
        <a:xfrm>
          <a:off x="3360466" y="1466455"/>
          <a:ext cx="1888489" cy="652179"/>
        </a:xfrm>
        <a:prstGeom prst="roundRect">
          <a:avLst/>
        </a:prstGeom>
        <a:solidFill>
          <a:srgbClr val="2321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>
              <a:solidFill>
                <a:srgbClr val="A99A6F"/>
              </a:solidFill>
            </a:rPr>
            <a:t>Játékos feladatok</a:t>
          </a:r>
        </a:p>
      </dsp:txBody>
      <dsp:txXfrm>
        <a:off x="3392303" y="1498292"/>
        <a:ext cx="1824815" cy="588505"/>
      </dsp:txXfrm>
    </dsp:sp>
    <dsp:sp modelId="{FCAB55CA-7D0A-4D2D-96C7-23088A85F93B}">
      <dsp:nvSpPr>
        <dsp:cNvPr id="0" name=""/>
        <dsp:cNvSpPr/>
      </dsp:nvSpPr>
      <dsp:spPr>
        <a:xfrm>
          <a:off x="710363" y="3363525"/>
          <a:ext cx="1888489" cy="652179"/>
        </a:xfrm>
        <a:prstGeom prst="roundRect">
          <a:avLst/>
        </a:prstGeom>
        <a:solidFill>
          <a:srgbClr val="2321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>
              <a:solidFill>
                <a:srgbClr val="A99A6F"/>
              </a:solidFill>
            </a:rPr>
            <a:t>Honlapra irányítás</a:t>
          </a:r>
        </a:p>
      </dsp:txBody>
      <dsp:txXfrm>
        <a:off x="742200" y="3395362"/>
        <a:ext cx="1824815" cy="588505"/>
      </dsp:txXfrm>
    </dsp:sp>
    <dsp:sp modelId="{6419005C-4150-4851-885E-2E626B098242}">
      <dsp:nvSpPr>
        <dsp:cNvPr id="0" name=""/>
        <dsp:cNvSpPr/>
      </dsp:nvSpPr>
      <dsp:spPr>
        <a:xfrm>
          <a:off x="706074" y="2708639"/>
          <a:ext cx="1888489" cy="652179"/>
        </a:xfrm>
        <a:prstGeom prst="roundRect">
          <a:avLst/>
        </a:prstGeom>
        <a:solidFill>
          <a:srgbClr val="2321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>
              <a:solidFill>
                <a:srgbClr val="A99A6F"/>
              </a:solidFill>
            </a:rPr>
            <a:t>Interaktivitás</a:t>
          </a:r>
        </a:p>
      </dsp:txBody>
      <dsp:txXfrm>
        <a:off x="737911" y="2740476"/>
        <a:ext cx="1824815" cy="588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0A7A0-E950-4D22-B66C-196AAD6DA225}" type="datetimeFigureOut">
              <a:rPr lang="hu-HU" smtClean="0"/>
              <a:t>2016.12.08.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C339F-5D11-4D06-B045-58F9FF4614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97453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C1F52-0EBF-43D1-BC33-FADAD4FF2C39}" type="datetimeFigureOut">
              <a:rPr lang="hu-HU" smtClean="0"/>
              <a:t>2016.12.08.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6F54A-2577-4CB3-A017-F787BAC62E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849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8FDC-CB17-1E4B-BFF8-CDC7B391F930}" type="datetimeFigureOut">
              <a:rPr lang="en-US" smtClean="0"/>
              <a:pPr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3E8-D3F4-C94E-B7B6-E47347919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7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8FDC-CB17-1E4B-BFF8-CDC7B391F930}" type="datetimeFigureOut">
              <a:rPr lang="en-US" smtClean="0"/>
              <a:pPr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3E8-D3F4-C94E-B7B6-E47347919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5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8FDC-CB17-1E4B-BFF8-CDC7B391F930}" type="datetimeFigureOut">
              <a:rPr lang="en-US" smtClean="0"/>
              <a:pPr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3E8-D3F4-C94E-B7B6-E47347919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58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és listaje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Címszöveg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1. szövegtörzsszint</a:t>
            </a:r>
          </a:p>
          <a:p>
            <a:pPr lvl="1">
              <a:defRPr sz="1800"/>
            </a:pPr>
            <a:r>
              <a:rPr sz="2500"/>
              <a:t>2. szövegtörzsszint</a:t>
            </a:r>
          </a:p>
          <a:p>
            <a:pPr lvl="2">
              <a:defRPr sz="1800"/>
            </a:pPr>
            <a:r>
              <a:rPr sz="2500"/>
              <a:t>3. szövegtörzsszint</a:t>
            </a:r>
          </a:p>
          <a:p>
            <a:pPr lvl="3">
              <a:defRPr sz="1800"/>
            </a:pPr>
            <a:r>
              <a:rPr sz="2500"/>
              <a:t>4. szövegtörzsszint</a:t>
            </a:r>
          </a:p>
          <a:p>
            <a:pPr lvl="4">
              <a:defRPr sz="1800"/>
            </a:pPr>
            <a:r>
              <a:rPr sz="2500"/>
              <a:t>5. szövegtörzsszint</a:t>
            </a:r>
          </a:p>
        </p:txBody>
      </p:sp>
    </p:spTree>
    <p:extLst>
      <p:ext uri="{BB962C8B-B14F-4D97-AF65-F5344CB8AC3E}">
        <p14:creationId xmlns:p14="http://schemas.microsoft.com/office/powerpoint/2010/main" val="136457391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4" r="2660"/>
          <a:stretch/>
        </p:blipFill>
        <p:spPr>
          <a:xfrm>
            <a:off x="3765664" y="0"/>
            <a:ext cx="5378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84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556792"/>
            <a:ext cx="8363272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233118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342189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637230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312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8FDC-CB17-1E4B-BFF8-CDC7B391F930}" type="datetimeFigureOut">
              <a:rPr lang="en-US" smtClean="0"/>
              <a:pPr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3E8-D3F4-C94E-B7B6-E47347919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13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8FDC-CB17-1E4B-BFF8-CDC7B391F930}" type="datetimeFigureOut">
              <a:rPr lang="en-US" smtClean="0"/>
              <a:pPr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3E8-D3F4-C94E-B7B6-E47347919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8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8FDC-CB17-1E4B-BFF8-CDC7B391F930}" type="datetimeFigureOut">
              <a:rPr lang="en-US" smtClean="0"/>
              <a:pPr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3E8-D3F4-C94E-B7B6-E47347919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6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8FDC-CB17-1E4B-BFF8-CDC7B391F930}" type="datetimeFigureOut">
              <a:rPr lang="en-US" smtClean="0"/>
              <a:pPr/>
              <a:t>12/8/2016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3E8-D3F4-C94E-B7B6-E47347919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26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8FDC-CB17-1E4B-BFF8-CDC7B391F930}" type="datetimeFigureOut">
              <a:rPr lang="en-US" smtClean="0"/>
              <a:pPr/>
              <a:t>12/8/2016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3E8-D3F4-C94E-B7B6-E47347919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6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8FDC-CB17-1E4B-BFF8-CDC7B391F930}" type="datetimeFigureOut">
              <a:rPr lang="en-US" smtClean="0"/>
              <a:pPr/>
              <a:t>12/8/2016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3E8-D3F4-C94E-B7B6-E47347919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6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8FDC-CB17-1E4B-BFF8-CDC7B391F930}" type="datetimeFigureOut">
              <a:rPr lang="en-US" smtClean="0"/>
              <a:pPr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3E8-D3F4-C94E-B7B6-E47347919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21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8FDC-CB17-1E4B-BFF8-CDC7B391F930}" type="datetimeFigureOut">
              <a:rPr lang="en-US" smtClean="0"/>
              <a:pPr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3E8-D3F4-C94E-B7B6-E47347919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2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18FDC-CB17-1E4B-BFF8-CDC7B391F930}" type="datetimeFigureOut">
              <a:rPr lang="en-US" smtClean="0"/>
              <a:pPr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883E8-D3F4-C94E-B7B6-E47347919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1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 flipV="1">
            <a:off x="0" y="0"/>
            <a:ext cx="9144000" cy="1196752"/>
          </a:xfrm>
          <a:prstGeom prst="rect">
            <a:avLst/>
          </a:prstGeom>
          <a:solidFill>
            <a:srgbClr val="008C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283968" y="0"/>
            <a:ext cx="4752528" cy="120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632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9" y="188640"/>
            <a:ext cx="3535773" cy="736273"/>
          </a:xfrm>
          <a:prstGeom prst="rect">
            <a:avLst/>
          </a:prstGeom>
        </p:spPr>
      </p:pic>
      <p:sp>
        <p:nvSpPr>
          <p:cNvPr id="9" name="Téglalap 8"/>
          <p:cNvSpPr/>
          <p:nvPr userDrawn="1"/>
        </p:nvSpPr>
        <p:spPr>
          <a:xfrm flipV="1">
            <a:off x="0" y="6525344"/>
            <a:ext cx="9144000" cy="332656"/>
          </a:xfrm>
          <a:prstGeom prst="rect">
            <a:avLst/>
          </a:prstGeom>
          <a:solidFill>
            <a:srgbClr val="2321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597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2321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rgbClr val="2321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2321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rgbClr val="2321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rgbClr val="2321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tmp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hyperlink" Target="http://www.penziranytu.hu/iskolahalozatfelmeres" TargetMode="External"/><Relationship Id="rId4" Type="http://schemas.openxmlformats.org/officeDocument/2006/relationships/hyperlink" Target="http://www.penziranytu.hu/iskolahaloza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penziranytu.hu/iskolahalozat" TargetMode="Externa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enziranytualapitvany" TargetMode="External"/><Relationship Id="rId2" Type="http://schemas.openxmlformats.org/officeDocument/2006/relationships/hyperlink" Target="http://www.penziranytu.hu/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" y="1788090"/>
            <a:ext cx="3432133" cy="3281819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232157"/>
                </a:solidFill>
              </a:rPr>
              <a:t>A Pénziránytű Alapítvány tevékenysége és a 2017. évi tervek</a:t>
            </a:r>
            <a:endParaRPr lang="en-US" sz="3600" b="1" dirty="0">
              <a:solidFill>
                <a:srgbClr val="232157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6714" y="5649171"/>
            <a:ext cx="2875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i="1" dirty="0">
                <a:solidFill>
                  <a:srgbClr val="232157"/>
                </a:solidFill>
              </a:rPr>
              <a:t>Merényi Zsuzsanna</a:t>
            </a:r>
          </a:p>
          <a:p>
            <a:r>
              <a:rPr lang="hu-HU" sz="2200" i="1" dirty="0">
                <a:solidFill>
                  <a:srgbClr val="232157"/>
                </a:solidFill>
              </a:rPr>
              <a:t>oktatási igazgató</a:t>
            </a:r>
          </a:p>
          <a:p>
            <a:r>
              <a:rPr lang="hu-HU" sz="2200" i="1" dirty="0">
                <a:solidFill>
                  <a:srgbClr val="232157"/>
                </a:solidFill>
              </a:rPr>
              <a:t>Pénziránytű Alapítvány</a:t>
            </a:r>
            <a:endParaRPr lang="hu-HU" sz="2200" i="1" dirty="0"/>
          </a:p>
        </p:txBody>
      </p:sp>
    </p:spTree>
    <p:extLst>
      <p:ext uri="{BB962C8B-B14F-4D97-AF65-F5344CB8AC3E}">
        <p14:creationId xmlns:p14="http://schemas.microsoft.com/office/powerpoint/2010/main" val="2351372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21994" y="0"/>
            <a:ext cx="5087155" cy="1043189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A99A6F"/>
                </a:solidFill>
              </a:rPr>
              <a:t>Tananyagfejlesztés</a:t>
            </a:r>
            <a:r>
              <a:rPr lang="hu-HU" sz="4000" b="1" dirty="0">
                <a:solidFill>
                  <a:srgbClr val="232157"/>
                </a:solidFill>
              </a:rPr>
              <a:t> </a:t>
            </a:r>
            <a:r>
              <a:rPr lang="hu-HU" b="1" dirty="0">
                <a:solidFill>
                  <a:srgbClr val="A99A6F"/>
                </a:solidFill>
              </a:rPr>
              <a:t>2016/17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12851090"/>
              </p:ext>
            </p:extLst>
          </p:nvPr>
        </p:nvGraphicFramePr>
        <p:xfrm>
          <a:off x="344557" y="1242702"/>
          <a:ext cx="8464592" cy="5158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160056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3499338" y="0"/>
            <a:ext cx="5309811" cy="1043189"/>
          </a:xfrm>
        </p:spPr>
        <p:txBody>
          <a:bodyPr>
            <a:normAutofit fontScale="90000"/>
          </a:bodyPr>
          <a:lstStyle/>
          <a:p>
            <a:r>
              <a:rPr lang="hu-HU" sz="4000" b="1" dirty="0">
                <a:solidFill>
                  <a:srgbClr val="A99A6F"/>
                </a:solidFill>
              </a:rPr>
              <a:t>Általános iskolás tankönyv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82665631"/>
              </p:ext>
            </p:extLst>
          </p:nvPr>
        </p:nvGraphicFramePr>
        <p:xfrm>
          <a:off x="119270" y="2559903"/>
          <a:ext cx="4276299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Kép 11" descr="Képernyőrész kivágás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460" y="1470991"/>
            <a:ext cx="6508540" cy="459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9635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38186" y="-5632"/>
            <a:ext cx="5455085" cy="1032766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A99A6F"/>
                </a:solidFill>
              </a:rPr>
              <a:t>Tanártovábbképzés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97" y="1155734"/>
            <a:ext cx="4177306" cy="277603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97" y="4008735"/>
            <a:ext cx="4177306" cy="2784870"/>
          </a:xfrm>
          <a:prstGeom prst="rect">
            <a:avLst/>
          </a:prstGeom>
        </p:spPr>
      </p:pic>
      <p:sp>
        <p:nvSpPr>
          <p:cNvPr id="7" name="Lekerekített téglalap 6"/>
          <p:cNvSpPr/>
          <p:nvPr/>
        </p:nvSpPr>
        <p:spPr>
          <a:xfrm>
            <a:off x="891349" y="3401077"/>
            <a:ext cx="3425156" cy="1061372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u-HU" dirty="0">
                <a:solidFill>
                  <a:srgbClr val="232157"/>
                </a:solidFill>
              </a:rPr>
              <a:t>Továbbra is a </a:t>
            </a:r>
            <a:r>
              <a:rPr lang="hu-HU" dirty="0" err="1">
                <a:solidFill>
                  <a:srgbClr val="232157"/>
                </a:solidFill>
              </a:rPr>
              <a:t>POK-ok</a:t>
            </a:r>
            <a:r>
              <a:rPr lang="hu-HU" dirty="0">
                <a:solidFill>
                  <a:srgbClr val="232157"/>
                </a:solidFill>
              </a:rPr>
              <a:t> közreműködésére számítunk a szervezésben.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891349" y="4829788"/>
            <a:ext cx="3425156" cy="1061372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u-HU" dirty="0">
                <a:solidFill>
                  <a:srgbClr val="232157"/>
                </a:solidFill>
              </a:rPr>
              <a:t>Az általános iskolai tanár-továbbképzés októberben indult két csoport tanár képzésével.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891348" y="1972367"/>
            <a:ext cx="3425157" cy="1061372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u-HU" dirty="0">
                <a:solidFill>
                  <a:srgbClr val="232157"/>
                </a:solidFill>
              </a:rPr>
              <a:t>2016. November végéig összesen </a:t>
            </a:r>
            <a:r>
              <a:rPr lang="hu-HU" b="1" dirty="0">
                <a:solidFill>
                  <a:srgbClr val="FF0000"/>
                </a:solidFill>
              </a:rPr>
              <a:t>700</a:t>
            </a:r>
            <a:r>
              <a:rPr lang="hu-HU" dirty="0">
                <a:solidFill>
                  <a:srgbClr val="232157"/>
                </a:solidFill>
              </a:rPr>
              <a:t> tanár vett részt a képzéseken. </a:t>
            </a:r>
          </a:p>
        </p:txBody>
      </p:sp>
      <p:cxnSp>
        <p:nvCxnSpPr>
          <p:cNvPr id="11" name="Egyenes összekötő 10"/>
          <p:cNvCxnSpPr>
            <a:stCxn id="9" idx="1"/>
          </p:cNvCxnSpPr>
          <p:nvPr/>
        </p:nvCxnSpPr>
        <p:spPr>
          <a:xfrm flipH="1">
            <a:off x="394962" y="2503053"/>
            <a:ext cx="49638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H="1">
            <a:off x="394960" y="2503053"/>
            <a:ext cx="13063" cy="285742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>
            <a:endCxn id="8" idx="1"/>
          </p:cNvCxnSpPr>
          <p:nvPr/>
        </p:nvCxnSpPr>
        <p:spPr>
          <a:xfrm>
            <a:off x="394960" y="5360474"/>
            <a:ext cx="49638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>
            <a:endCxn id="7" idx="1"/>
          </p:cNvCxnSpPr>
          <p:nvPr/>
        </p:nvCxnSpPr>
        <p:spPr>
          <a:xfrm>
            <a:off x="408023" y="3931763"/>
            <a:ext cx="48332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355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53220" y="0"/>
            <a:ext cx="5968652" cy="1039660"/>
          </a:xfrm>
        </p:spPr>
        <p:txBody>
          <a:bodyPr>
            <a:normAutofit/>
          </a:bodyPr>
          <a:lstStyle/>
          <a:p>
            <a:pPr algn="r"/>
            <a:r>
              <a:rPr lang="hu-HU" sz="4000" b="1" dirty="0">
                <a:solidFill>
                  <a:srgbClr val="232157"/>
                </a:solidFill>
              </a:rPr>
              <a:t>   </a:t>
            </a:r>
            <a:r>
              <a:rPr lang="hu-HU" sz="4000" b="1" dirty="0">
                <a:solidFill>
                  <a:srgbClr val="A99A6F"/>
                </a:solidFill>
              </a:rPr>
              <a:t>Pénziránytű Iskolahálózat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5942947"/>
              </p:ext>
            </p:extLst>
          </p:nvPr>
        </p:nvGraphicFramePr>
        <p:xfrm>
          <a:off x="3132" y="1603332"/>
          <a:ext cx="5642976" cy="4773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Csoportba foglalás 4"/>
          <p:cNvGrpSpPr/>
          <p:nvPr/>
        </p:nvGrpSpPr>
        <p:grpSpPr>
          <a:xfrm>
            <a:off x="4839596" y="1436383"/>
            <a:ext cx="4684735" cy="4907324"/>
            <a:chOff x="2652717" y="0"/>
            <a:chExt cx="6608089" cy="3216867"/>
          </a:xfrm>
        </p:grpSpPr>
        <p:sp>
          <p:nvSpPr>
            <p:cNvPr id="6" name="Téglalap 5"/>
            <p:cNvSpPr/>
            <p:nvPr/>
          </p:nvSpPr>
          <p:spPr>
            <a:xfrm>
              <a:off x="2774105" y="0"/>
              <a:ext cx="5455494" cy="22077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Téglalap 6"/>
            <p:cNvSpPr/>
            <p:nvPr/>
          </p:nvSpPr>
          <p:spPr>
            <a:xfrm>
              <a:off x="2652717" y="1009082"/>
              <a:ext cx="6608089" cy="22077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0" rIns="170688" bIns="170688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2400" kern="1200" dirty="0">
                <a:solidFill>
                  <a:srgbClr val="A99A6F"/>
                </a:solidFill>
              </a:endParaRPr>
            </a:p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400" dirty="0">
                  <a:solidFill>
                    <a:srgbClr val="232157"/>
                  </a:solidFill>
                </a:rPr>
                <a:t>         </a:t>
              </a:r>
              <a:r>
                <a:rPr lang="hu-HU" sz="2400" kern="1200" dirty="0">
                  <a:solidFill>
                    <a:srgbClr val="232157"/>
                  </a:solidFill>
                </a:rPr>
                <a:t>Együtt: komplex egység</a:t>
              </a:r>
            </a:p>
          </p:txBody>
        </p:sp>
      </p:grpSp>
      <p:sp>
        <p:nvSpPr>
          <p:cNvPr id="9" name="Téglalap 8"/>
          <p:cNvSpPr/>
          <p:nvPr/>
        </p:nvSpPr>
        <p:spPr>
          <a:xfrm>
            <a:off x="0" y="1164921"/>
            <a:ext cx="4133088" cy="128865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Kép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73" y="1436383"/>
            <a:ext cx="3292525" cy="262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97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966" y="-23629"/>
            <a:ext cx="4377846" cy="1052186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A99A6F"/>
                </a:solidFill>
              </a:rPr>
              <a:t>Pénz7</a:t>
            </a:r>
            <a:endParaRPr lang="en-US" sz="4000" b="1" dirty="0">
              <a:solidFill>
                <a:srgbClr val="A99A6F"/>
              </a:solidFill>
            </a:endParaRP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0515967"/>
              </p:ext>
            </p:extLst>
          </p:nvPr>
        </p:nvGraphicFramePr>
        <p:xfrm>
          <a:off x="0" y="1417903"/>
          <a:ext cx="9144000" cy="147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Csoportba foglalás 7"/>
          <p:cNvGrpSpPr/>
          <p:nvPr/>
        </p:nvGrpSpPr>
        <p:grpSpPr>
          <a:xfrm>
            <a:off x="371061" y="1079321"/>
            <a:ext cx="8422211" cy="368735"/>
            <a:chOff x="1" y="401609"/>
            <a:chExt cx="3765272" cy="887446"/>
          </a:xfrm>
        </p:grpSpPr>
        <p:sp>
          <p:nvSpPr>
            <p:cNvPr id="13" name="Téglalap 12"/>
            <p:cNvSpPr/>
            <p:nvPr/>
          </p:nvSpPr>
          <p:spPr>
            <a:xfrm>
              <a:off x="1" y="401609"/>
              <a:ext cx="3765272" cy="887446"/>
            </a:xfrm>
            <a:prstGeom prst="rect">
              <a:avLst/>
            </a:prstGeom>
            <a:solidFill>
              <a:srgbClr val="23215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églalap 13"/>
            <p:cNvSpPr/>
            <p:nvPr/>
          </p:nvSpPr>
          <p:spPr>
            <a:xfrm>
              <a:off x="1" y="401609"/>
              <a:ext cx="3765272" cy="8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400" b="1" dirty="0">
                  <a:solidFill>
                    <a:srgbClr val="A99A6F"/>
                  </a:solidFill>
                </a:rPr>
                <a:t>2015</a:t>
              </a:r>
            </a:p>
          </p:txBody>
        </p:sp>
      </p:grpSp>
      <p:graphicFrame>
        <p:nvGraphicFramePr>
          <p:cNvPr id="15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2265374"/>
              </p:ext>
            </p:extLst>
          </p:nvPr>
        </p:nvGraphicFramePr>
        <p:xfrm>
          <a:off x="-52595" y="3134200"/>
          <a:ext cx="9144000" cy="1655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6" name="Csoportba foglalás 15"/>
          <p:cNvGrpSpPr/>
          <p:nvPr/>
        </p:nvGrpSpPr>
        <p:grpSpPr>
          <a:xfrm>
            <a:off x="371061" y="2888703"/>
            <a:ext cx="8422211" cy="368735"/>
            <a:chOff x="1" y="401609"/>
            <a:chExt cx="3765272" cy="887446"/>
          </a:xfrm>
        </p:grpSpPr>
        <p:sp>
          <p:nvSpPr>
            <p:cNvPr id="17" name="Téglalap 16"/>
            <p:cNvSpPr/>
            <p:nvPr/>
          </p:nvSpPr>
          <p:spPr>
            <a:xfrm>
              <a:off x="1" y="401609"/>
              <a:ext cx="3765272" cy="887446"/>
            </a:xfrm>
            <a:prstGeom prst="rect">
              <a:avLst/>
            </a:prstGeom>
            <a:solidFill>
              <a:srgbClr val="23215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églalap 17"/>
            <p:cNvSpPr/>
            <p:nvPr/>
          </p:nvSpPr>
          <p:spPr>
            <a:xfrm>
              <a:off x="1" y="401609"/>
              <a:ext cx="3765272" cy="8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400" b="1" dirty="0">
                  <a:solidFill>
                    <a:srgbClr val="A99A6F"/>
                  </a:solidFill>
                </a:rPr>
                <a:t>2016</a:t>
              </a:r>
            </a:p>
          </p:txBody>
        </p:sp>
      </p:grpSp>
      <p:grpSp>
        <p:nvGrpSpPr>
          <p:cNvPr id="19" name="Csoportba foglalás 18"/>
          <p:cNvGrpSpPr/>
          <p:nvPr/>
        </p:nvGrpSpPr>
        <p:grpSpPr>
          <a:xfrm>
            <a:off x="371061" y="4698085"/>
            <a:ext cx="8422211" cy="368735"/>
            <a:chOff x="1" y="401609"/>
            <a:chExt cx="3765272" cy="887446"/>
          </a:xfrm>
        </p:grpSpPr>
        <p:sp>
          <p:nvSpPr>
            <p:cNvPr id="20" name="Téglalap 19"/>
            <p:cNvSpPr/>
            <p:nvPr/>
          </p:nvSpPr>
          <p:spPr>
            <a:xfrm>
              <a:off x="1" y="401609"/>
              <a:ext cx="3765272" cy="887446"/>
            </a:xfrm>
            <a:prstGeom prst="rect">
              <a:avLst/>
            </a:prstGeom>
            <a:solidFill>
              <a:srgbClr val="23215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églalap 20"/>
            <p:cNvSpPr/>
            <p:nvPr/>
          </p:nvSpPr>
          <p:spPr>
            <a:xfrm>
              <a:off x="1" y="401609"/>
              <a:ext cx="3765272" cy="8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400" b="1" dirty="0">
                  <a:solidFill>
                    <a:srgbClr val="A99A6F"/>
                  </a:solidFill>
                </a:rPr>
                <a:t>2017</a:t>
              </a:r>
            </a:p>
          </p:txBody>
        </p:sp>
      </p:grpSp>
      <p:graphicFrame>
        <p:nvGraphicFramePr>
          <p:cNvPr id="23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4338879"/>
              </p:ext>
            </p:extLst>
          </p:nvPr>
        </p:nvGraphicFramePr>
        <p:xfrm>
          <a:off x="-61261" y="5168348"/>
          <a:ext cx="9144000" cy="145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394076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733" y="1002785"/>
            <a:ext cx="3664420" cy="243500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69436" y="16475"/>
            <a:ext cx="4377846" cy="1052186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A99A6F"/>
                </a:solidFill>
              </a:rPr>
              <a:t>  Pénz7</a:t>
            </a:r>
            <a:endParaRPr lang="en-US" sz="4000" b="1" dirty="0">
              <a:solidFill>
                <a:srgbClr val="A99A6F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06" y="998620"/>
            <a:ext cx="4864832" cy="243500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06" y="3437792"/>
            <a:ext cx="4511431" cy="300558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637" y="3437792"/>
            <a:ext cx="4011516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38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36522" y="0"/>
            <a:ext cx="6269276" cy="1052186"/>
          </a:xfrm>
        </p:spPr>
        <p:txBody>
          <a:bodyPr/>
          <a:lstStyle/>
          <a:p>
            <a:pPr algn="r"/>
            <a:r>
              <a:rPr lang="hu-HU" sz="4000" b="1" dirty="0">
                <a:solidFill>
                  <a:srgbClr val="A99A6F"/>
                </a:solidFill>
              </a:rPr>
              <a:t>Online aktivitások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25877"/>
            <a:ext cx="3112718" cy="3648205"/>
          </a:xfrm>
        </p:spPr>
        <p:txBody>
          <a:bodyPr/>
          <a:lstStyle/>
          <a:p>
            <a:pPr marL="0" indent="0">
              <a:buNone/>
            </a:pPr>
            <a:r>
              <a:rPr lang="hu-HU" sz="3600" b="1" dirty="0">
                <a:solidFill>
                  <a:srgbClr val="A99A6F"/>
                </a:solidFill>
              </a:rPr>
              <a:t>Fő csatornák:</a:t>
            </a:r>
          </a:p>
          <a:p>
            <a:pPr marL="0" indent="0">
              <a:buNone/>
            </a:pPr>
            <a:r>
              <a:rPr lang="hu-HU" dirty="0">
                <a:solidFill>
                  <a:srgbClr val="232157"/>
                </a:solidFill>
              </a:rPr>
              <a:t>Továbbra is a </a:t>
            </a:r>
            <a:r>
              <a:rPr lang="hu-HU" b="1" dirty="0">
                <a:solidFill>
                  <a:srgbClr val="232157"/>
                </a:solidFill>
              </a:rPr>
              <a:t>honlap </a:t>
            </a:r>
            <a:r>
              <a:rPr lang="hu-HU" dirty="0">
                <a:solidFill>
                  <a:srgbClr val="232157"/>
                </a:solidFill>
              </a:rPr>
              <a:t>(havi 2 új cikk),</a:t>
            </a:r>
            <a:r>
              <a:rPr lang="hu-HU" b="1" dirty="0">
                <a:solidFill>
                  <a:srgbClr val="232157"/>
                </a:solidFill>
              </a:rPr>
              <a:t> </a:t>
            </a:r>
            <a:r>
              <a:rPr lang="hu-HU" dirty="0">
                <a:solidFill>
                  <a:srgbClr val="232157"/>
                </a:solidFill>
              </a:rPr>
              <a:t>illetve </a:t>
            </a:r>
            <a:r>
              <a:rPr lang="hu-HU" b="1" dirty="0" err="1">
                <a:solidFill>
                  <a:srgbClr val="232157"/>
                </a:solidFill>
              </a:rPr>
              <a:t>Facebook</a:t>
            </a:r>
            <a:r>
              <a:rPr lang="hu-HU" dirty="0">
                <a:solidFill>
                  <a:srgbClr val="232157"/>
                </a:solidFill>
              </a:rPr>
              <a:t> oldal (heti 3 új poszt)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3363238" y="1227552"/>
          <a:ext cx="5780762" cy="5285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8923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3018773"/>
            <a:ext cx="8229600" cy="3107390"/>
          </a:xfrm>
        </p:spPr>
        <p:txBody>
          <a:bodyPr/>
          <a:lstStyle/>
          <a:p>
            <a:pPr marL="0" indent="0" algn="ctr">
              <a:buNone/>
            </a:pPr>
            <a:r>
              <a:rPr lang="hu-HU" sz="4800" b="1" dirty="0">
                <a:solidFill>
                  <a:srgbClr val="232157"/>
                </a:solidFill>
              </a:rPr>
              <a:t>Köszönöm a figyelmet!</a:t>
            </a:r>
            <a:endParaRPr lang="hu-HU" b="1" dirty="0">
              <a:solidFill>
                <a:srgbClr val="2321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5494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idx="4294967295"/>
          </p:nvPr>
        </p:nvSpPr>
        <p:spPr>
          <a:xfrm>
            <a:off x="114797" y="3406004"/>
            <a:ext cx="3600401" cy="1512168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hu-HU" sz="4200" b="1" dirty="0">
                <a:solidFill>
                  <a:srgbClr val="008CCF"/>
                </a:solidFill>
              </a:rPr>
              <a:t>Pénziránytű </a:t>
            </a:r>
            <a:br>
              <a:rPr lang="hu-HU" sz="4200" b="1" dirty="0">
                <a:solidFill>
                  <a:srgbClr val="008CCF"/>
                </a:solidFill>
              </a:rPr>
            </a:br>
            <a:r>
              <a:rPr lang="hu-HU" sz="4200" b="1" dirty="0">
                <a:solidFill>
                  <a:srgbClr val="008CCF"/>
                </a:solidFill>
              </a:rPr>
              <a:t>Iskolahálózat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3528392" cy="63983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90" y="1392587"/>
            <a:ext cx="3314700" cy="198882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7504" y="5657754"/>
            <a:ext cx="2614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 dirty="0">
                <a:solidFill>
                  <a:srgbClr val="232157"/>
                </a:solidFill>
              </a:rPr>
              <a:t>Bernáth Julianna</a:t>
            </a:r>
          </a:p>
          <a:p>
            <a:r>
              <a:rPr lang="hu-HU" i="1" dirty="0">
                <a:solidFill>
                  <a:srgbClr val="232157"/>
                </a:solidFill>
              </a:rPr>
              <a:t>oktatási igazgatóhelyettes</a:t>
            </a:r>
          </a:p>
          <a:p>
            <a:r>
              <a:rPr lang="hu-HU" i="1" dirty="0">
                <a:solidFill>
                  <a:srgbClr val="232157"/>
                </a:solidFill>
              </a:rPr>
              <a:t>Pénziránytű Alapítvány</a:t>
            </a:r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val="1632345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Iskolahálózat a középiskolák részére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196752"/>
            <a:ext cx="8363272" cy="4104456"/>
          </a:xfrm>
        </p:spPr>
        <p:txBody>
          <a:bodyPr numCol="1" anchor="ctr">
            <a:normAutofit/>
          </a:bodyPr>
          <a:lstStyle/>
          <a:p>
            <a:pPr marL="0" indent="0">
              <a:buNone/>
            </a:pPr>
            <a:r>
              <a:rPr lang="hu-HU" b="1" dirty="0">
                <a:solidFill>
                  <a:srgbClr val="EE7034"/>
                </a:solidFill>
              </a:rPr>
              <a:t>Pénziránytű Iskolahálózat</a:t>
            </a:r>
          </a:p>
          <a:p>
            <a:pPr marL="540000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dirty="0"/>
              <a:t>Előd hálózat: 2009-től</a:t>
            </a:r>
          </a:p>
          <a:p>
            <a:pPr marL="540000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dirty="0"/>
              <a:t>Új csatlakozási időszak kezdete: 2015/2016-os tanév (folyamatos regisztrációs lehetőség)</a:t>
            </a:r>
          </a:p>
          <a:p>
            <a:pPr marL="0" lvl="1" indent="0">
              <a:spcBef>
                <a:spcPts val="0"/>
              </a:spcBef>
              <a:buNone/>
            </a:pPr>
            <a:br>
              <a:rPr lang="hu-HU" b="1" dirty="0"/>
            </a:br>
            <a:r>
              <a:rPr lang="hu-HU" b="1" dirty="0">
                <a:solidFill>
                  <a:srgbClr val="EE7034"/>
                </a:solidFill>
              </a:rPr>
              <a:t>2016/2017-es tanév:</a:t>
            </a:r>
          </a:p>
          <a:p>
            <a:pPr marL="540000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dirty="0"/>
              <a:t>Cél a hálózati tagok aktivizálása és a hálózat bővítése</a:t>
            </a:r>
          </a:p>
          <a:p>
            <a:pPr marL="540000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dirty="0"/>
              <a:t>Szakmai segítségnyújtás a pénzügyek tanulásához, tanításához</a:t>
            </a:r>
          </a:p>
          <a:p>
            <a:pPr marL="540000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dirty="0"/>
              <a:t>Vetélkedők tanárok, diákok részére</a:t>
            </a:r>
          </a:p>
        </p:txBody>
      </p:sp>
    </p:spTree>
    <p:extLst>
      <p:ext uri="{BB962C8B-B14F-4D97-AF65-F5344CB8AC3E}">
        <p14:creationId xmlns:p14="http://schemas.microsoft.com/office/powerpoint/2010/main" val="41925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54627" y="-16476"/>
            <a:ext cx="5589373" cy="1143000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A99A6F"/>
                </a:solidFill>
              </a:rPr>
              <a:t>Az Alapítványról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7992888" cy="4565104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90000"/>
              </a:lnSpc>
              <a:buNone/>
            </a:pPr>
            <a:endParaRPr lang="hu-HU" sz="2200" dirty="0">
              <a:solidFill>
                <a:srgbClr val="232157"/>
              </a:solidFill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hu-HU" sz="2200" dirty="0">
                <a:solidFill>
                  <a:srgbClr val="232157"/>
                </a:solidFill>
              </a:rPr>
              <a:t>A </a:t>
            </a:r>
            <a:r>
              <a:rPr lang="hu-HU" sz="2200" b="1" dirty="0">
                <a:solidFill>
                  <a:srgbClr val="232157"/>
                </a:solidFill>
              </a:rPr>
              <a:t>Pénziránytű Alapítványt </a:t>
            </a:r>
            <a:r>
              <a:rPr lang="hu-HU" sz="2200" dirty="0">
                <a:solidFill>
                  <a:srgbClr val="232157"/>
                </a:solidFill>
              </a:rPr>
              <a:t>2008-ban alapította a  Diákhitel Központ, a Magyar Bankszövetség és a Magyar Nemzeti Bank,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hu-HU" sz="2200" dirty="0">
                <a:solidFill>
                  <a:srgbClr val="232157"/>
                </a:solidFill>
              </a:rPr>
              <a:t>2009: fúzió az Öngondoskodás alapítvánnyal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hu-HU" sz="2200" b="1" dirty="0">
                <a:solidFill>
                  <a:srgbClr val="232157"/>
                </a:solidFill>
              </a:rPr>
              <a:t>Fő cél: </a:t>
            </a:r>
            <a:r>
              <a:rPr lang="hu-HU" sz="2200" dirty="0">
                <a:solidFill>
                  <a:srgbClr val="232157"/>
                </a:solidFill>
              </a:rPr>
              <a:t>segítsük az egyének és a családok felelős anyagi döntéseit; programjaink hatására javuljon a lakosság pénzügyi tudatossága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hu-HU" sz="2200" dirty="0">
                <a:solidFill>
                  <a:srgbClr val="232157"/>
                </a:solidFill>
              </a:rPr>
              <a:t>Kiemelt célcsoport: </a:t>
            </a:r>
            <a:r>
              <a:rPr lang="hu-HU" sz="2200" b="1" dirty="0">
                <a:solidFill>
                  <a:srgbClr val="232157"/>
                </a:solidFill>
              </a:rPr>
              <a:t>diákok, tanárok</a:t>
            </a:r>
          </a:p>
          <a:p>
            <a:pPr marL="0" indent="0" algn="just">
              <a:spcBef>
                <a:spcPts val="3000"/>
              </a:spcBef>
              <a:buNone/>
            </a:pPr>
            <a:r>
              <a:rPr lang="hu-HU" sz="2200" b="1" dirty="0">
                <a:solidFill>
                  <a:srgbClr val="A99A6F"/>
                </a:solidFill>
              </a:rPr>
              <a:t>2009 óta számos sikeres középiskolai program</a:t>
            </a:r>
            <a:r>
              <a:rPr lang="hu-HU" sz="2200" dirty="0">
                <a:solidFill>
                  <a:srgbClr val="A99A6F"/>
                </a:solidFill>
              </a:rPr>
              <a:t>:</a:t>
            </a:r>
          </a:p>
          <a:p>
            <a:pPr lvl="1" algn="just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232157"/>
                </a:solidFill>
              </a:rPr>
              <a:t>Pénzügyi Oktatási Program (POP)</a:t>
            </a:r>
          </a:p>
          <a:p>
            <a:pPr lvl="1" algn="just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232157"/>
                </a:solidFill>
              </a:rPr>
              <a:t>130 tanár + 3000 diák</a:t>
            </a:r>
          </a:p>
          <a:p>
            <a:pPr lvl="1" algn="just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232157"/>
                </a:solidFill>
              </a:rPr>
              <a:t>Iskolahálózat (képzés, verseny, pályázat)</a:t>
            </a: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hu-HU" sz="2200" b="1" dirty="0">
                <a:solidFill>
                  <a:srgbClr val="A99A6F"/>
                </a:solidFill>
              </a:rPr>
              <a:t>Lakossági célcsoport:</a:t>
            </a:r>
            <a:br>
              <a:rPr lang="hu-HU" sz="2200" dirty="0">
                <a:solidFill>
                  <a:srgbClr val="002060"/>
                </a:solidFill>
              </a:rPr>
            </a:br>
            <a:r>
              <a:rPr lang="hu-HU" sz="2200" dirty="0">
                <a:solidFill>
                  <a:srgbClr val="002060"/>
                </a:solidFill>
              </a:rPr>
              <a:t> 	Mindennapi Pénzügyeink Program </a:t>
            </a:r>
          </a:p>
          <a:p>
            <a:pPr marL="457200" lvl="1" indent="0" algn="just">
              <a:spcBef>
                <a:spcPts val="0"/>
              </a:spcBef>
              <a:buNone/>
            </a:pPr>
            <a:r>
              <a:rPr lang="hu-HU" sz="2200" dirty="0">
                <a:solidFill>
                  <a:srgbClr val="002060"/>
                </a:solidFill>
              </a:rPr>
              <a:t>	Pénzügyi Navigátor Program </a:t>
            </a:r>
          </a:p>
          <a:p>
            <a:pPr lvl="1" algn="just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hu-HU" sz="2200" dirty="0">
              <a:solidFill>
                <a:srgbClr val="232157"/>
              </a:solidFill>
            </a:endParaRPr>
          </a:p>
          <a:p>
            <a:pPr marL="0" indent="0">
              <a:buNone/>
            </a:pP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776683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000" b="1" dirty="0"/>
              <a:t>Lehetőségek középiskolák számára a Pénziránytű Iskolahálózaton belül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556793"/>
            <a:ext cx="8363272" cy="576064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srgbClr val="EE7034"/>
                </a:solidFill>
              </a:rPr>
              <a:t>2016/2017. tanév aktivitásai:</a:t>
            </a:r>
          </a:p>
          <a:p>
            <a:endParaRPr lang="hu-HU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01538552"/>
              </p:ext>
            </p:extLst>
          </p:nvPr>
        </p:nvGraphicFramePr>
        <p:xfrm>
          <a:off x="1475656" y="21328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0495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4843177"/>
            <a:ext cx="2743200" cy="164592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598" y="2655277"/>
            <a:ext cx="2552897" cy="152986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/>
              <a:t>Iskolahálózati logó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405482"/>
            <a:ext cx="8363272" cy="4669979"/>
          </a:xfrm>
        </p:spPr>
        <p:txBody>
          <a:bodyPr anchor="ctr">
            <a:normAutofit/>
          </a:bodyPr>
          <a:lstStyle/>
          <a:p>
            <a:pPr marL="720000" indent="0" algn="just">
              <a:buNone/>
            </a:pPr>
            <a:r>
              <a:rPr lang="hu-HU" dirty="0"/>
              <a:t>Az iskola a honlapján, levelezésében és egyéb </a:t>
            </a:r>
            <a:r>
              <a:rPr lang="hu-HU" dirty="0" err="1"/>
              <a:t>kommuni-kációjában</a:t>
            </a:r>
            <a:r>
              <a:rPr lang="hu-HU" dirty="0"/>
              <a:t> használhatja – ezzel jelezve a diákok, szülők és más partnerek felé, hogy az iskola tudatos pénzügyi nevelési tevékenységet folytat.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hu-HU" b="1" dirty="0">
                <a:solidFill>
                  <a:srgbClr val="EE7034"/>
                </a:solidFill>
              </a:rPr>
              <a:t>Hozzájutás módja: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Új tagok a regisztrációt követően </a:t>
            </a:r>
            <a:r>
              <a:rPr lang="hu-HU" dirty="0" err="1">
                <a:hlinkClick r:id="rId4"/>
              </a:rPr>
              <a:t>www.penziranytu.hu</a:t>
            </a:r>
            <a:r>
              <a:rPr lang="hu-HU" dirty="0">
                <a:hlinkClick r:id="rId4"/>
              </a:rPr>
              <a:t>/</a:t>
            </a:r>
            <a:r>
              <a:rPr lang="hu-HU" dirty="0" err="1">
                <a:hlinkClick r:id="rId4"/>
              </a:rPr>
              <a:t>iskolahalozat</a:t>
            </a:r>
            <a:endParaRPr lang="hu-HU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dirty="0"/>
              <a:t>2015/2016-ban csatlakozott iskolák az első hírlevélben megkapott linken található vállalási kérdőív kitöltése után </a:t>
            </a:r>
            <a:r>
              <a:rPr lang="hu-HU" u="sng" dirty="0">
                <a:hlinkClick r:id="rId5"/>
              </a:rPr>
              <a:t>www.penziranytu.hu/iskolahalozatfelmeres</a:t>
            </a:r>
            <a:endParaRPr lang="hu-HU" dirty="0"/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44613"/>
            <a:ext cx="6762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07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Pénziránytű Iskola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02206" y="1427575"/>
            <a:ext cx="8363272" cy="4669979"/>
          </a:xfrm>
        </p:spPr>
        <p:txBody>
          <a:bodyPr anchor="ctr">
            <a:normAutofit/>
          </a:bodyPr>
          <a:lstStyle/>
          <a:p>
            <a:pPr lvl="0"/>
            <a:r>
              <a:rPr lang="hu-HU" dirty="0"/>
              <a:t>szemléletformáló</a:t>
            </a:r>
          </a:p>
          <a:p>
            <a:pPr lvl="0"/>
            <a:r>
              <a:rPr lang="hu-HU" dirty="0"/>
              <a:t>nyitott, kezdeményező</a:t>
            </a:r>
          </a:p>
          <a:p>
            <a:pPr lvl="0"/>
            <a:r>
              <a:rPr lang="hu-HU" dirty="0"/>
              <a:t>szakértelemmel rendelkező</a:t>
            </a:r>
          </a:p>
          <a:p>
            <a:pPr lvl="0"/>
            <a:r>
              <a:rPr lang="hu-HU" dirty="0"/>
              <a:t>progresszív</a:t>
            </a:r>
          </a:p>
          <a:p>
            <a:pPr lvl="0"/>
            <a:r>
              <a:rPr lang="hu-HU" dirty="0"/>
              <a:t>segítő</a:t>
            </a:r>
          </a:p>
          <a:p>
            <a:pPr lvl="0"/>
            <a:r>
              <a:rPr lang="hu-HU" dirty="0"/>
              <a:t>„friss” - dinamikus, de semmiképpen sem divatos, trendi (modern módon elegáns)</a:t>
            </a:r>
          </a:p>
          <a:p>
            <a:pPr lvl="0"/>
            <a:r>
              <a:rPr lang="hu-HU" dirty="0"/>
              <a:t>használható tudást adó</a:t>
            </a:r>
          </a:p>
          <a:p>
            <a:pPr lvl="0"/>
            <a:r>
              <a:rPr lang="hu-HU" dirty="0"/>
              <a:t>tudja, mit akar és erre büszke</a:t>
            </a:r>
          </a:p>
          <a:p>
            <a:pPr lvl="0"/>
            <a:r>
              <a:rPr lang="hu-HU" dirty="0"/>
              <a:t>lendületes</a:t>
            </a:r>
          </a:p>
          <a:p>
            <a:pPr lvl="0"/>
            <a:r>
              <a:rPr lang="hu-HU" dirty="0"/>
              <a:t>innovatív</a:t>
            </a:r>
          </a:p>
          <a:p>
            <a:pPr lvl="0"/>
            <a:r>
              <a:rPr lang="hu-HU" dirty="0"/>
              <a:t>értéket közvetítő, de „szerethető”, megszólítható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318" y="3629702"/>
            <a:ext cx="2648305" cy="158703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423" y="1336915"/>
            <a:ext cx="2743200" cy="164592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1" y="1559975"/>
            <a:ext cx="6762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61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/>
              <a:t>Kizárólagos hozzáférés tananyagokhoz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412776"/>
            <a:ext cx="8363272" cy="4669979"/>
          </a:xfrm>
        </p:spPr>
        <p:txBody>
          <a:bodyPr anchor="ctr"/>
          <a:lstStyle/>
          <a:p>
            <a:pPr marL="720000" indent="0">
              <a:buNone/>
            </a:pPr>
            <a:r>
              <a:rPr lang="hu-HU" dirty="0"/>
              <a:t>A hozzáféréshez tanári regisztráció szükséges </a:t>
            </a:r>
            <a:br>
              <a:rPr lang="hu-HU" dirty="0"/>
            </a:br>
            <a:r>
              <a:rPr lang="hu-HU" dirty="0"/>
              <a:t>(ez az intézményvezetői regisztráció után lehetséges) </a:t>
            </a:r>
            <a:r>
              <a:rPr lang="hu-HU" dirty="0" err="1">
                <a:hlinkClick r:id="rId2"/>
              </a:rPr>
              <a:t>www.penziranytu.hu</a:t>
            </a:r>
            <a:r>
              <a:rPr lang="hu-HU" dirty="0">
                <a:hlinkClick r:id="rId2"/>
              </a:rPr>
              <a:t>/</a:t>
            </a:r>
            <a:r>
              <a:rPr lang="hu-HU" dirty="0" err="1">
                <a:hlinkClick r:id="rId2"/>
              </a:rPr>
              <a:t>iskolahalozat</a:t>
            </a:r>
            <a:endParaRPr lang="hu-HU" dirty="0"/>
          </a:p>
          <a:p>
            <a:pPr marL="0" indent="0" algn="just">
              <a:spcBef>
                <a:spcPts val="3000"/>
              </a:spcBef>
              <a:buNone/>
            </a:pPr>
            <a:r>
              <a:rPr lang="hu-HU" b="1" dirty="0">
                <a:solidFill>
                  <a:srgbClr val="EE7034"/>
                </a:solidFill>
              </a:rPr>
              <a:t>Folyamatosan fejlesztett, frissített tudásbázis, indulásként: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dirty="0"/>
              <a:t>Korábbi POP tananyagok (archív)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dirty="0"/>
              <a:t>Tanár továbbképzések kiváló óratervei segédanyagokkal, tantárgyanként csoportosítva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dirty="0"/>
              <a:t>Tanár továbbképzések ppt-i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6762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01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/>
              <a:t>Telefonos szakértői segítség, </a:t>
            </a:r>
            <a:r>
              <a:rPr lang="hu-HU" sz="2400" b="1" dirty="0" err="1"/>
              <a:t>workshopok</a:t>
            </a:r>
            <a:r>
              <a:rPr lang="hu-HU" sz="2400" b="1" dirty="0"/>
              <a:t>, </a:t>
            </a:r>
            <a:r>
              <a:rPr lang="hu-HU" sz="2400" b="1" dirty="0" err="1"/>
              <a:t>mentorálás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412776"/>
            <a:ext cx="8136904" cy="3960441"/>
          </a:xfrm>
        </p:spPr>
        <p:txBody>
          <a:bodyPr anchor="ctr">
            <a:normAutofit/>
          </a:bodyPr>
          <a:lstStyle/>
          <a:p>
            <a:pPr marL="1062900" algn="just"/>
            <a:r>
              <a:rPr lang="hu-HU" dirty="0"/>
              <a:t>2016. október 1-jétől hetente 2-szer hívható telefonszám: </a:t>
            </a:r>
            <a:r>
              <a:rPr lang="hu-HU" b="1" dirty="0"/>
              <a:t>szakértő közgazdász tanár segít</a:t>
            </a:r>
            <a:r>
              <a:rPr lang="hu-HU" dirty="0"/>
              <a:t> pénzügyi kérdésekben szakmailag és/vagy módszertanilag eligazodni</a:t>
            </a:r>
          </a:p>
          <a:p>
            <a:pPr marL="1062900">
              <a:spcBef>
                <a:spcPts val="1200"/>
              </a:spcBef>
            </a:pPr>
            <a:r>
              <a:rPr lang="hu-HU" dirty="0"/>
              <a:t>Évi legalább két </a:t>
            </a:r>
            <a:r>
              <a:rPr lang="hu-HU" b="1" dirty="0" err="1"/>
              <a:t>workshop</a:t>
            </a:r>
            <a:r>
              <a:rPr lang="hu-HU" dirty="0"/>
              <a:t> (szakmai előadások, tapasztalatcsere)</a:t>
            </a:r>
          </a:p>
          <a:p>
            <a:pPr marL="1062900" algn="just">
              <a:spcBef>
                <a:spcPts val="1200"/>
              </a:spcBef>
            </a:pPr>
            <a:r>
              <a:rPr lang="hu-HU" b="1" i="1" u="sng" dirty="0"/>
              <a:t>TERV:</a:t>
            </a:r>
            <a:r>
              <a:rPr lang="hu-HU" dirty="0"/>
              <a:t> Regionális </a:t>
            </a:r>
            <a:r>
              <a:rPr lang="hu-HU" b="1" dirty="0"/>
              <a:t>minta órák, bemutató órák </a:t>
            </a:r>
            <a:r>
              <a:rPr lang="hu-HU" dirty="0"/>
              <a:t>a bázis iskolák (közgazdász) tanárai segítségével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8"/>
            <a:ext cx="6762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46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Mi, 114-en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7" y="1336430"/>
            <a:ext cx="9038706" cy="507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80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Pillanatkép az iskolahálózatról</a:t>
            </a:r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134663"/>
              </p:ext>
            </p:extLst>
          </p:nvPr>
        </p:nvGraphicFramePr>
        <p:xfrm>
          <a:off x="1441937" y="1512275"/>
          <a:ext cx="7341577" cy="3987053"/>
        </p:xfrm>
        <a:graphic>
          <a:graphicData uri="http://schemas.openxmlformats.org/drawingml/2006/table">
            <a:tbl>
              <a:tblPr/>
              <a:tblGrid>
                <a:gridCol w="7341577">
                  <a:extLst>
                    <a:ext uri="{9D8B030D-6E8A-4147-A177-3AD203B41FA5}">
                      <a16:colId xmlns:a16="http://schemas.microsoft.com/office/drawing/2014/main" val="1811906208"/>
                    </a:ext>
                  </a:extLst>
                </a:gridCol>
              </a:tblGrid>
              <a:tr h="591446">
                <a:tc>
                  <a:txBody>
                    <a:bodyPr/>
                    <a:lstStyle/>
                    <a:p>
                      <a:pPr algn="l" fontAlgn="ctr"/>
                      <a:r>
                        <a:rPr lang="hu-HU" sz="2200" b="1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Lehetséges</a:t>
                      </a:r>
                      <a:r>
                        <a:rPr lang="hu-HU" sz="2200" b="1" i="0" u="none" strike="noStrike" baseline="0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 vállalások a 2016/2017-es tanévre:</a:t>
                      </a:r>
                      <a:endParaRPr lang="hu-HU" sz="2200" b="1" i="0" u="none" strike="noStrike" dirty="0">
                        <a:solidFill>
                          <a:srgbClr val="23215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042473"/>
                  </a:ext>
                </a:extLst>
              </a:tr>
              <a:tr h="402087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2400" b="0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Iránytű a pénzügyekhez c. tankönyv használata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6597482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2400" b="0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Pénzügyi - gazdasági ismeretek tanítása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6607191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2400" b="0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Részvétel Pénz7 programon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2968325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2400" b="0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Éves munkatervbe illesztés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140444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2400" b="0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Részvétel tanártovábbképzésen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727106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2400" b="0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Részvétel rendezvényeken,</a:t>
                      </a:r>
                      <a:r>
                        <a:rPr lang="hu-HU" sz="2400" b="0" i="0" u="none" strike="noStrike" baseline="0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2400" b="0" i="0" u="none" strike="noStrike" baseline="0" dirty="0" err="1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workshopokon</a:t>
                      </a:r>
                      <a:endParaRPr lang="hu-HU" sz="2400" b="0" i="0" u="none" strike="noStrike" dirty="0">
                        <a:solidFill>
                          <a:srgbClr val="23215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1427338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2400" b="0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Részvétel pályázatokon, vetélkedőkön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1048500"/>
                  </a:ext>
                </a:extLst>
              </a:tr>
              <a:tr h="379860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2400" b="0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Más intézményeknek a helyi jó</a:t>
                      </a:r>
                      <a:r>
                        <a:rPr lang="hu-HU" sz="2400" b="0" i="0" u="none" strike="noStrike" baseline="0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 gyakorlat bemutatása</a:t>
                      </a:r>
                      <a:endParaRPr lang="hu-HU" sz="2400" b="0" i="0" u="none" strike="noStrike" dirty="0">
                        <a:solidFill>
                          <a:srgbClr val="23215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2377104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2400" b="0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Hosszú távú akcióterv készítése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997341"/>
                  </a:ext>
                </a:extLst>
              </a:tr>
            </a:tbl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27" y="1622326"/>
            <a:ext cx="676715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05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Pillanatkép az iskolahálózatról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27" y="1736626"/>
            <a:ext cx="676715" cy="676715"/>
          </a:xfrm>
          <a:prstGeom prst="rect">
            <a:avLst/>
          </a:prstGeom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736939"/>
              </p:ext>
            </p:extLst>
          </p:nvPr>
        </p:nvGraphicFramePr>
        <p:xfrm>
          <a:off x="1344811" y="1312143"/>
          <a:ext cx="4308643" cy="2594533"/>
        </p:xfrm>
        <a:graphic>
          <a:graphicData uri="http://schemas.openxmlformats.org/drawingml/2006/table">
            <a:tbl>
              <a:tblPr/>
              <a:tblGrid>
                <a:gridCol w="2128151">
                  <a:extLst>
                    <a:ext uri="{9D8B030D-6E8A-4147-A177-3AD203B41FA5}">
                      <a16:colId xmlns:a16="http://schemas.microsoft.com/office/drawing/2014/main" val="2519434676"/>
                    </a:ext>
                  </a:extLst>
                </a:gridCol>
                <a:gridCol w="2180492">
                  <a:extLst>
                    <a:ext uri="{9D8B030D-6E8A-4147-A177-3AD203B41FA5}">
                      <a16:colId xmlns:a16="http://schemas.microsoft.com/office/drawing/2014/main" val="659489358"/>
                    </a:ext>
                  </a:extLst>
                </a:gridCol>
              </a:tblGrid>
              <a:tr h="622393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b="1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Vállalások száma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b="1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Iskolák száma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3627751"/>
                  </a:ext>
                </a:extLst>
              </a:tr>
              <a:tr h="331944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b="0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b="0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364773"/>
                  </a:ext>
                </a:extLst>
              </a:tr>
              <a:tr h="331944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b="0" i="0" u="none" strike="noStrike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b="0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006154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b="0" i="0" u="none" strike="noStrike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b="0" i="0" u="none" strike="noStrike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505409"/>
                  </a:ext>
                </a:extLst>
              </a:tr>
              <a:tr h="331944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b="0" i="0" u="none" strike="noStrike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b="0" i="0" u="none" strike="noStrike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620587"/>
                  </a:ext>
                </a:extLst>
              </a:tr>
              <a:tr h="331944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b="0" i="0" u="none" strike="noStrike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b="0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844385"/>
                  </a:ext>
                </a:extLst>
              </a:tr>
              <a:tr h="331944"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b="0" i="0" u="none" strike="noStrike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b="0" i="0" u="none" strike="noStrike" dirty="0">
                          <a:solidFill>
                            <a:srgbClr val="232157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199680"/>
                  </a:ext>
                </a:extLst>
              </a:tr>
            </a:tbl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B47BD18-013B-4471-BBFD-44645C5E3B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871337"/>
              </p:ext>
            </p:extLst>
          </p:nvPr>
        </p:nvGraphicFramePr>
        <p:xfrm>
          <a:off x="4364707" y="3927152"/>
          <a:ext cx="4591050" cy="262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4327" y="1900749"/>
            <a:ext cx="8363272" cy="4525963"/>
          </a:xfrm>
        </p:spPr>
        <p:txBody>
          <a:bodyPr/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A legnépszerűbb vállalások:</a:t>
            </a:r>
          </a:p>
        </p:txBody>
      </p:sp>
    </p:spTree>
    <p:extLst>
      <p:ext uri="{BB962C8B-B14F-4D97-AF65-F5344CB8AC3E}">
        <p14:creationId xmlns:p14="http://schemas.microsoft.com/office/powerpoint/2010/main" val="186261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/>
              <a:t>Versenyek, pályázatok (terv)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484784"/>
            <a:ext cx="8363272" cy="4824536"/>
          </a:xfrm>
        </p:spPr>
        <p:txBody>
          <a:bodyPr anchor="ctr">
            <a:noAutofit/>
          </a:bodyPr>
          <a:lstStyle/>
          <a:p>
            <a:pPr marL="720000" indent="0" algn="just">
              <a:spcBef>
                <a:spcPts val="1200"/>
              </a:spcBef>
              <a:buNone/>
            </a:pPr>
            <a:r>
              <a:rPr lang="hu-HU" altLang="hu-HU" dirty="0">
                <a:solidFill>
                  <a:schemeClr val="accent1">
                    <a:lumMod val="50000"/>
                  </a:schemeClr>
                </a:solidFill>
              </a:rPr>
              <a:t>Az iskolahálózat tagjai (vagy a tankönyvet rendelt iskolák)  számára </a:t>
            </a:r>
            <a:r>
              <a:rPr lang="hu-HU" altLang="hu-HU" b="1" dirty="0">
                <a:solidFill>
                  <a:schemeClr val="accent1">
                    <a:lumMod val="50000"/>
                  </a:schemeClr>
                </a:solidFill>
              </a:rPr>
              <a:t>a tankönyvvel összefüggő digitális fejlesztésre</a:t>
            </a:r>
            <a:r>
              <a:rPr lang="hu-HU" altLang="hu-HU" dirty="0">
                <a:solidFill>
                  <a:schemeClr val="accent1">
                    <a:lumMod val="50000"/>
                  </a:schemeClr>
                </a:solidFill>
              </a:rPr>
              <a:t>. Cél a széleskörű alkalmazhatóság biztosítása. </a:t>
            </a:r>
          </a:p>
          <a:p>
            <a:pPr marL="720000" indent="0" algn="just">
              <a:spcBef>
                <a:spcPts val="1200"/>
              </a:spcBef>
              <a:buNone/>
            </a:pPr>
            <a:r>
              <a:rPr lang="hu-HU" b="1" dirty="0">
                <a:solidFill>
                  <a:srgbClr val="EE7034"/>
                </a:solidFill>
              </a:rPr>
              <a:t>TANÁROKNAK </a:t>
            </a:r>
            <a:r>
              <a:rPr lang="hu-HU" altLang="hu-HU" dirty="0"/>
              <a:t>A tankönyvi tananyagnak a diákok aktivitására építő feldolgozását, vagy a tudás ellenőrzését segítő digitalizált megoldás elkészítése</a:t>
            </a:r>
            <a:endParaRPr lang="hu-HU" dirty="0"/>
          </a:p>
          <a:p>
            <a:pPr marL="720000" indent="0" algn="just">
              <a:spcBef>
                <a:spcPts val="1800"/>
              </a:spcBef>
              <a:buNone/>
            </a:pPr>
            <a:r>
              <a:rPr lang="hu-HU" b="1" dirty="0">
                <a:solidFill>
                  <a:srgbClr val="EE7034"/>
                </a:solidFill>
              </a:rPr>
              <a:t>DIÁKOKNAK </a:t>
            </a:r>
            <a:r>
              <a:rPr lang="hu-HU" altLang="hu-HU" dirty="0">
                <a:solidFill>
                  <a:schemeClr val="tx1"/>
                </a:solidFill>
              </a:rPr>
              <a:t>A tankönyvi témákat felvető gazdasági-pénzügyi probléma (Molnárék sztorijának), vagy egy-egy részterület problémamegoldásának gyakorlati bemutatása maximum 3 perc időtartamú filmen</a:t>
            </a:r>
            <a:endParaRPr lang="hu-HU" dirty="0">
              <a:solidFill>
                <a:srgbClr val="E70095"/>
              </a:solidFill>
            </a:endParaRPr>
          </a:p>
          <a:p>
            <a:pPr marL="0" indent="0" algn="ctr">
              <a:spcBef>
                <a:spcPts val="3000"/>
              </a:spcBef>
              <a:buNone/>
            </a:pPr>
            <a:r>
              <a:rPr lang="hu-HU" i="1" dirty="0">
                <a:solidFill>
                  <a:srgbClr val="008CCF"/>
                </a:solidFill>
              </a:rPr>
              <a:t>A részletekről a hálózatba regisztrált tanároknak hírlevélben értesítést küldünk.</a:t>
            </a:r>
            <a:endParaRPr lang="hu-HU" dirty="0">
              <a:latin typeface="+mj-lt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8370"/>
            <a:ext cx="6762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89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/>
              <a:t>Elérhetőségek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556793"/>
            <a:ext cx="8363272" cy="4248471"/>
          </a:xfrm>
        </p:spPr>
        <p:txBody>
          <a:bodyPr anchor="ctr"/>
          <a:lstStyle/>
          <a:p>
            <a:pPr marL="0" indent="0" algn="ctr">
              <a:buNone/>
            </a:pPr>
            <a:r>
              <a:rPr lang="hu-HU" u="sng" dirty="0" err="1">
                <a:solidFill>
                  <a:srgbClr val="008CCF"/>
                </a:solidFill>
                <a:hlinkClick r:id="rId2"/>
              </a:rPr>
              <a:t>www.penziranytu.hu</a:t>
            </a:r>
            <a:br>
              <a:rPr lang="hu-HU" u="sng" dirty="0">
                <a:solidFill>
                  <a:srgbClr val="008CCF"/>
                </a:solidFill>
              </a:rPr>
            </a:br>
            <a:r>
              <a:rPr lang="hu-HU" u="sng" dirty="0" err="1">
                <a:solidFill>
                  <a:srgbClr val="008CCF"/>
                </a:solidFill>
                <a:hlinkClick r:id="rId3"/>
              </a:rPr>
              <a:t>www.facebook.com</a:t>
            </a:r>
            <a:r>
              <a:rPr lang="hu-HU" u="sng" dirty="0">
                <a:solidFill>
                  <a:srgbClr val="008CCF"/>
                </a:solidFill>
                <a:hlinkClick r:id="rId3"/>
              </a:rPr>
              <a:t>/</a:t>
            </a:r>
            <a:r>
              <a:rPr lang="hu-HU" u="sng" dirty="0" err="1">
                <a:solidFill>
                  <a:srgbClr val="008CCF"/>
                </a:solidFill>
                <a:hlinkClick r:id="rId3"/>
              </a:rPr>
              <a:t>penziranytualapitvany</a:t>
            </a:r>
            <a:endParaRPr lang="hu-HU" u="sng" dirty="0">
              <a:solidFill>
                <a:srgbClr val="008CCF"/>
              </a:solidFill>
            </a:endParaRPr>
          </a:p>
          <a:p>
            <a:pPr marL="0" indent="0" algn="ctr">
              <a:buNone/>
            </a:pPr>
            <a:endParaRPr lang="hu-HU" u="sng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 algn="ctr">
              <a:buNone/>
            </a:pPr>
            <a:r>
              <a:rPr lang="hu-HU" dirty="0">
                <a:solidFill>
                  <a:srgbClr val="EE7034"/>
                </a:solidFill>
              </a:rPr>
              <a:t>Regisztráció:</a:t>
            </a:r>
          </a:p>
          <a:p>
            <a:pPr marL="0" indent="0" algn="ctr">
              <a:buNone/>
            </a:pPr>
            <a:r>
              <a:rPr lang="hu-HU" b="1" dirty="0">
                <a:solidFill>
                  <a:srgbClr val="EE7034"/>
                </a:solidFill>
              </a:rPr>
              <a:t>www.penziranytu.hu/iskolahalozat </a:t>
            </a:r>
          </a:p>
          <a:p>
            <a:pPr marL="0" indent="0" algn="ctr">
              <a:buNone/>
            </a:pPr>
            <a:endParaRPr lang="hu-HU" b="1" dirty="0">
              <a:solidFill>
                <a:srgbClr val="EE7034"/>
              </a:solidFill>
            </a:endParaRPr>
          </a:p>
          <a:p>
            <a:pPr marL="0" indent="0" algn="ctr">
              <a:buNone/>
            </a:pPr>
            <a:r>
              <a:rPr lang="hu-HU" dirty="0">
                <a:solidFill>
                  <a:srgbClr val="EE7034"/>
                </a:solidFill>
              </a:rPr>
              <a:t>Kapcsolat: </a:t>
            </a:r>
          </a:p>
          <a:p>
            <a:pPr marL="0" indent="0" algn="ctr">
              <a:buNone/>
            </a:pPr>
            <a:r>
              <a:rPr lang="hu-HU" b="1" dirty="0">
                <a:solidFill>
                  <a:srgbClr val="EE7034"/>
                </a:solidFill>
              </a:rPr>
              <a:t>iskolahalozat@penziranytu.hu</a:t>
            </a:r>
          </a:p>
        </p:txBody>
      </p:sp>
    </p:spTree>
    <p:extLst>
      <p:ext uri="{BB962C8B-B14F-4D97-AF65-F5344CB8AC3E}">
        <p14:creationId xmlns:p14="http://schemas.microsoft.com/office/powerpoint/2010/main" val="226403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26940" y="2789"/>
            <a:ext cx="5062151" cy="1143000"/>
          </a:xfrm>
        </p:spPr>
        <p:txBody>
          <a:bodyPr>
            <a:normAutofit/>
          </a:bodyPr>
          <a:lstStyle/>
          <a:p>
            <a:pPr algn="r"/>
            <a:r>
              <a:rPr lang="hu-HU" sz="4000" b="1" dirty="0">
                <a:solidFill>
                  <a:srgbClr val="A99A6F"/>
                </a:solidFill>
              </a:rPr>
              <a:t>2014</a:t>
            </a:r>
            <a:r>
              <a:rPr lang="hu-HU" sz="4000" b="1" dirty="0"/>
              <a:t> </a:t>
            </a:r>
            <a:r>
              <a:rPr lang="hu-HU" sz="4000" b="1" dirty="0">
                <a:solidFill>
                  <a:srgbClr val="A99A6F"/>
                </a:solidFill>
              </a:rPr>
              <a:t>- </a:t>
            </a:r>
            <a:r>
              <a:rPr lang="hu-HU" sz="4000" b="1" dirty="0" err="1">
                <a:solidFill>
                  <a:srgbClr val="A99A6F"/>
                </a:solidFill>
              </a:rPr>
              <a:t>revitalizáció</a:t>
            </a:r>
            <a:endParaRPr lang="hu-HU" sz="4000" b="1" dirty="0">
              <a:solidFill>
                <a:srgbClr val="A99A6F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b="1" dirty="0">
                <a:solidFill>
                  <a:srgbClr val="232157"/>
                </a:solidFill>
              </a:rPr>
              <a:t>Jegybanktörvény</a:t>
            </a:r>
            <a:r>
              <a:rPr lang="hu-HU" dirty="0">
                <a:solidFill>
                  <a:srgbClr val="232157"/>
                </a:solidFill>
              </a:rPr>
              <a:t>- 2013  - pénzügyi felügyelet és  fogyasztóvédelem</a:t>
            </a:r>
          </a:p>
          <a:p>
            <a:r>
              <a:rPr lang="hu-HU" b="1" dirty="0">
                <a:solidFill>
                  <a:srgbClr val="232157"/>
                </a:solidFill>
              </a:rPr>
              <a:t>Új ügyvezető</a:t>
            </a:r>
          </a:p>
          <a:p>
            <a:r>
              <a:rPr lang="hu-HU" b="1" dirty="0">
                <a:solidFill>
                  <a:srgbClr val="232157"/>
                </a:solidFill>
              </a:rPr>
              <a:t>Új program</a:t>
            </a:r>
          </a:p>
          <a:p>
            <a:pPr marL="0" indent="0">
              <a:buNone/>
            </a:pPr>
            <a:r>
              <a:rPr lang="hu-HU" dirty="0">
                <a:solidFill>
                  <a:srgbClr val="232157"/>
                </a:solidFill>
              </a:rPr>
              <a:t> 	- öt éves stratégia  - jelentős alapítói támogatás</a:t>
            </a:r>
          </a:p>
          <a:p>
            <a:pPr marL="0" indent="0">
              <a:buNone/>
            </a:pPr>
            <a:r>
              <a:rPr lang="hu-HU" dirty="0">
                <a:solidFill>
                  <a:srgbClr val="232157"/>
                </a:solidFill>
              </a:rPr>
              <a:t>		(évente új tartalmi fókusz – lásd Pénz7)</a:t>
            </a:r>
          </a:p>
          <a:p>
            <a:pPr marL="0" indent="0">
              <a:buNone/>
            </a:pPr>
            <a:r>
              <a:rPr lang="hu-HU" dirty="0">
                <a:solidFill>
                  <a:srgbClr val="232157"/>
                </a:solidFill>
              </a:rPr>
              <a:t>	- főbb célkitűzések (iskolahálózat, 							tartalomfejlesztés, tanárképzés stb.)</a:t>
            </a:r>
          </a:p>
          <a:p>
            <a:pPr marL="0" indent="0">
              <a:buNone/>
            </a:pPr>
            <a:r>
              <a:rPr lang="hu-HU" dirty="0">
                <a:solidFill>
                  <a:srgbClr val="232157"/>
                </a:solidFill>
              </a:rPr>
              <a:t>	- egyéb aktivitások (felsőoktatási roadshow)</a:t>
            </a:r>
          </a:p>
        </p:txBody>
      </p:sp>
    </p:spTree>
    <p:extLst>
      <p:ext uri="{BB962C8B-B14F-4D97-AF65-F5344CB8AC3E}">
        <p14:creationId xmlns:p14="http://schemas.microsoft.com/office/powerpoint/2010/main" val="204716103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556793"/>
            <a:ext cx="8363272" cy="4248471"/>
          </a:xfrm>
        </p:spPr>
        <p:txBody>
          <a:bodyPr anchor="ctr"/>
          <a:lstStyle/>
          <a:p>
            <a:pPr marL="0" indent="0" algn="ctr">
              <a:buNone/>
            </a:pPr>
            <a:r>
              <a:rPr lang="hu-HU" sz="4000" b="1" dirty="0"/>
              <a:t>Köszönöm a figyelmet!</a:t>
            </a:r>
          </a:p>
          <a:p>
            <a:pPr marL="0" indent="0" algn="ctr">
              <a:buNone/>
            </a:pPr>
            <a:endParaRPr lang="hu-HU" b="1" dirty="0">
              <a:solidFill>
                <a:srgbClr val="EE7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44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08746" y="0"/>
            <a:ext cx="4597052" cy="1014608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A99A6F"/>
                </a:solidFill>
              </a:rPr>
              <a:t>Oktatási</a:t>
            </a:r>
            <a:r>
              <a:rPr lang="hu-HU" sz="4000" b="1" dirty="0">
                <a:solidFill>
                  <a:srgbClr val="232157"/>
                </a:solidFill>
              </a:rPr>
              <a:t> </a:t>
            </a:r>
            <a:r>
              <a:rPr lang="hu-HU" b="1" dirty="0">
                <a:solidFill>
                  <a:srgbClr val="A99A6F"/>
                </a:solidFill>
              </a:rPr>
              <a:t>programok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58083999"/>
              </p:ext>
            </p:extLst>
          </p:nvPr>
        </p:nvGraphicFramePr>
        <p:xfrm>
          <a:off x="1164922" y="926927"/>
          <a:ext cx="6939418" cy="561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29363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2766" y="0"/>
            <a:ext cx="5064034" cy="1143000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A99A6F"/>
                </a:solidFill>
              </a:rPr>
              <a:t>Pénziránytű partner iskolák 2016 </a:t>
            </a:r>
            <a:r>
              <a:rPr lang="hu-HU" sz="2400" b="1" dirty="0">
                <a:solidFill>
                  <a:srgbClr val="A99A6F"/>
                </a:solidFill>
              </a:rPr>
              <a:t>(09.30.)</a:t>
            </a:r>
            <a:endParaRPr lang="en-US" sz="3600" b="1" dirty="0">
              <a:solidFill>
                <a:srgbClr val="A99A6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466" y="1600200"/>
            <a:ext cx="7919067" cy="4525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465" y="6126163"/>
            <a:ext cx="7919067" cy="561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5" name="TextBox 4"/>
          <p:cNvSpPr txBox="1"/>
          <p:nvPr/>
        </p:nvSpPr>
        <p:spPr>
          <a:xfrm>
            <a:off x="7367451" y="1138535"/>
            <a:ext cx="141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1887 db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2436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400" b="1" dirty="0">
                <a:solidFill>
                  <a:srgbClr val="CC0000"/>
                </a:solidFill>
              </a:rPr>
              <a:t>BankVelem iskolák</a:t>
            </a:r>
            <a:r>
              <a:rPr lang="hu-HU" sz="1400" b="1" dirty="0"/>
              <a:t>, </a:t>
            </a:r>
            <a:r>
              <a:rPr lang="hu-HU" sz="1400" b="1" dirty="0">
                <a:solidFill>
                  <a:srgbClr val="42DE94"/>
                </a:solidFill>
              </a:rPr>
              <a:t>Utazó iskola fogadók</a:t>
            </a:r>
            <a:r>
              <a:rPr lang="hu-HU" sz="1400" b="1" dirty="0"/>
              <a:t>, </a:t>
            </a:r>
            <a:r>
              <a:rPr lang="hu-HU" sz="1400" b="1" dirty="0">
                <a:solidFill>
                  <a:srgbClr val="232AB7"/>
                </a:solidFill>
              </a:rPr>
              <a:t>Pénz7 regisztrált általános iskolák</a:t>
            </a:r>
            <a:r>
              <a:rPr lang="hu-HU" sz="1400" b="1" dirty="0"/>
              <a:t>, </a:t>
            </a:r>
            <a:r>
              <a:rPr lang="hu-HU" sz="1400" b="1" dirty="0">
                <a:solidFill>
                  <a:srgbClr val="00B0F0"/>
                </a:solidFill>
              </a:rPr>
              <a:t>Tankönyvet rendelt középiskolák</a:t>
            </a:r>
            <a:r>
              <a:rPr lang="hu-HU" sz="1400" b="1" dirty="0"/>
              <a:t>, </a:t>
            </a:r>
            <a:r>
              <a:rPr lang="hu-HU" sz="1400" b="1" dirty="0">
                <a:solidFill>
                  <a:srgbClr val="FF0000"/>
                </a:solidFill>
              </a:rPr>
              <a:t>Iskolahálózatba regisztrált középiskolák</a:t>
            </a:r>
            <a:r>
              <a:rPr lang="hu-HU" sz="1400" b="1" dirty="0"/>
              <a:t>, </a:t>
            </a:r>
            <a:r>
              <a:rPr lang="hu-HU" sz="1400" b="1" dirty="0">
                <a:solidFill>
                  <a:srgbClr val="964332"/>
                </a:solidFill>
              </a:rPr>
              <a:t>Tanártovábbképzésen részt vevő középiskolák</a:t>
            </a:r>
            <a:r>
              <a:rPr lang="hu-HU" sz="1400" b="1" dirty="0"/>
              <a:t>, </a:t>
            </a:r>
            <a:r>
              <a:rPr lang="hu-HU" sz="1400" b="1" dirty="0">
                <a:solidFill>
                  <a:srgbClr val="EDDD13"/>
                </a:solidFill>
              </a:rPr>
              <a:t>Pénz7 regisztrált középsikolák </a:t>
            </a:r>
          </a:p>
        </p:txBody>
      </p:sp>
    </p:spTree>
    <p:extLst>
      <p:ext uri="{BB962C8B-B14F-4D97-AF65-F5344CB8AC3E}">
        <p14:creationId xmlns:p14="http://schemas.microsoft.com/office/powerpoint/2010/main" val="1006039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20714" y="91642"/>
            <a:ext cx="5124711" cy="789140"/>
          </a:xfrm>
        </p:spPr>
        <p:txBody>
          <a:bodyPr>
            <a:noAutofit/>
          </a:bodyPr>
          <a:lstStyle/>
          <a:p>
            <a:pPr algn="r"/>
            <a:r>
              <a:rPr lang="hu-HU" sz="3600" b="1" dirty="0">
                <a:solidFill>
                  <a:srgbClr val="A99A6F"/>
                </a:solidFill>
              </a:rPr>
              <a:t>Általános iskolai hálózat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30223" y="1567620"/>
            <a:ext cx="8043933" cy="499220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sz="6000" b="1" dirty="0">
                <a:solidFill>
                  <a:srgbClr val="232157"/>
                </a:solidFill>
              </a:rPr>
              <a:t>BankVelem program  </a:t>
            </a:r>
          </a:p>
          <a:p>
            <a:pPr marL="0" indent="0">
              <a:buNone/>
            </a:pPr>
            <a:endParaRPr lang="hu-HU" sz="5100" b="1" dirty="0">
              <a:solidFill>
                <a:srgbClr val="232157"/>
              </a:solidFill>
            </a:endParaRPr>
          </a:p>
          <a:p>
            <a:pPr marL="0" indent="0">
              <a:buNone/>
            </a:pPr>
            <a:r>
              <a:rPr lang="hu-HU" sz="5100" b="1" dirty="0">
                <a:solidFill>
                  <a:srgbClr val="002060"/>
                </a:solidFill>
              </a:rPr>
              <a:t>Pénziránytű Alapítvány és  PontVelem Nonprofit Kft. közös pénzügyi oktató és ismeretterjesztő projektje</a:t>
            </a:r>
          </a:p>
          <a:p>
            <a:pPr>
              <a:buFontTx/>
              <a:buChar char="-"/>
            </a:pPr>
            <a:endParaRPr lang="hu-HU" sz="3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u-HU" sz="3800" dirty="0">
                <a:solidFill>
                  <a:srgbClr val="002060"/>
                </a:solidFill>
              </a:rPr>
              <a:t>komplex, gyakorlatias tanítási eszköz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3800" dirty="0">
                <a:solidFill>
                  <a:srgbClr val="002060"/>
                </a:solidFill>
              </a:rPr>
              <a:t>ötvözi a környezetvédelmi és a pénzügyi szemléletformálást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3800" dirty="0">
                <a:solidFill>
                  <a:srgbClr val="002060"/>
                </a:solidFill>
              </a:rPr>
              <a:t>játékos környezetben fejleszti a diákok pénzügyi ismereteit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3800" dirty="0">
                <a:solidFill>
                  <a:srgbClr val="002060"/>
                </a:solidFill>
              </a:rPr>
              <a:t>online </a:t>
            </a:r>
            <a:r>
              <a:rPr lang="hu-HU" sz="3800" dirty="0" err="1">
                <a:solidFill>
                  <a:srgbClr val="002060"/>
                </a:solidFill>
              </a:rPr>
              <a:t>bankolás</a:t>
            </a:r>
            <a:r>
              <a:rPr lang="hu-HU" sz="3800" dirty="0">
                <a:solidFill>
                  <a:srgbClr val="002060"/>
                </a:solidFill>
              </a:rPr>
              <a:t> legfontosabb lépéseinek elsajátítása</a:t>
            </a:r>
          </a:p>
          <a:p>
            <a:pPr marL="0" indent="0">
              <a:buNone/>
            </a:pPr>
            <a:endParaRPr lang="hu-HU" sz="2600" b="1" dirty="0">
              <a:solidFill>
                <a:srgbClr val="A99A6F"/>
              </a:solidFill>
            </a:endParaRPr>
          </a:p>
          <a:p>
            <a:pPr marL="0" indent="0">
              <a:buNone/>
            </a:pPr>
            <a:r>
              <a:rPr lang="hu-HU" sz="4200" b="1" dirty="0">
                <a:solidFill>
                  <a:srgbClr val="002060"/>
                </a:solidFill>
              </a:rPr>
              <a:t>Fő elemei:</a:t>
            </a:r>
          </a:p>
          <a:p>
            <a:r>
              <a:rPr lang="hu-HU" sz="3400" b="1" dirty="0" err="1">
                <a:solidFill>
                  <a:srgbClr val="232157"/>
                </a:solidFill>
              </a:rPr>
              <a:t>PontBank</a:t>
            </a:r>
            <a:r>
              <a:rPr lang="hu-HU" sz="3400" b="1" dirty="0">
                <a:solidFill>
                  <a:srgbClr val="232157"/>
                </a:solidFill>
              </a:rPr>
              <a:t> (</a:t>
            </a:r>
            <a:r>
              <a:rPr lang="hu-HU" sz="3600" dirty="0">
                <a:solidFill>
                  <a:srgbClr val="232157"/>
                </a:solidFill>
              </a:rPr>
              <a:t>8 ezer aktív diák, 51 ezer banki tranzakció)</a:t>
            </a:r>
            <a:endParaRPr lang="hu-HU" sz="3400" b="1" dirty="0">
              <a:solidFill>
                <a:srgbClr val="232157"/>
              </a:solidFill>
            </a:endParaRPr>
          </a:p>
          <a:p>
            <a:r>
              <a:rPr lang="hu-HU" sz="3400" b="1" dirty="0">
                <a:solidFill>
                  <a:srgbClr val="232157"/>
                </a:solidFill>
              </a:rPr>
              <a:t>Utazó Iskola Program (101 iskola, 32 000 elért diák)</a:t>
            </a:r>
          </a:p>
          <a:p>
            <a:r>
              <a:rPr lang="hu-HU" sz="3400" b="1" dirty="0">
                <a:solidFill>
                  <a:srgbClr val="232157"/>
                </a:solidFill>
              </a:rPr>
              <a:t>Versenyek, pályázatok (tanári, kirándulástervező, </a:t>
            </a:r>
            <a:r>
              <a:rPr lang="hu-HU" sz="3400" b="1" dirty="0" err="1">
                <a:solidFill>
                  <a:srgbClr val="232157"/>
                </a:solidFill>
              </a:rPr>
              <a:t>PénzOkos</a:t>
            </a:r>
            <a:r>
              <a:rPr lang="hu-HU" sz="3400" b="1" dirty="0">
                <a:solidFill>
                  <a:srgbClr val="232157"/>
                </a:solidFill>
              </a:rPr>
              <a:t> kupa és </a:t>
            </a:r>
            <a:r>
              <a:rPr lang="hu-HU" sz="3400" b="1" dirty="0" err="1">
                <a:solidFill>
                  <a:srgbClr val="232157"/>
                </a:solidFill>
              </a:rPr>
              <a:t>OkosPont</a:t>
            </a:r>
            <a:r>
              <a:rPr lang="hu-HU" sz="3400" b="1" dirty="0">
                <a:solidFill>
                  <a:srgbClr val="232157"/>
                </a:solidFill>
              </a:rPr>
              <a:t> bajnokság, nyári tábor)</a:t>
            </a:r>
          </a:p>
          <a:p>
            <a:endParaRPr lang="hu-HU" sz="15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hu-HU" b="1" dirty="0">
              <a:solidFill>
                <a:srgbClr val="232157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07" y="1283885"/>
            <a:ext cx="1714500" cy="79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7023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36522" y="0"/>
            <a:ext cx="6269276" cy="1052186"/>
          </a:xfrm>
        </p:spPr>
        <p:txBody>
          <a:bodyPr/>
          <a:lstStyle/>
          <a:p>
            <a:pPr algn="r"/>
            <a:r>
              <a:rPr lang="hu-HU" sz="4000" b="1" dirty="0">
                <a:solidFill>
                  <a:srgbClr val="A99A6F"/>
                </a:solidFill>
              </a:rPr>
              <a:t>Társasjáték fejlesztés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43013"/>
            <a:ext cx="8348598" cy="4331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b="1" dirty="0">
                <a:solidFill>
                  <a:srgbClr val="002060"/>
                </a:solidFill>
              </a:rPr>
              <a:t>Oktatási célú társasjáték a forint 70 éves születésnapjára</a:t>
            </a:r>
          </a:p>
          <a:p>
            <a:r>
              <a:rPr lang="hu-HU" sz="2800" dirty="0">
                <a:solidFill>
                  <a:srgbClr val="002060"/>
                </a:solidFill>
              </a:rPr>
              <a:t>életmódtörténeti kérdések (gazdasági és pénzügyi)</a:t>
            </a:r>
          </a:p>
          <a:p>
            <a:r>
              <a:rPr lang="hu-HU" sz="2800" dirty="0">
                <a:solidFill>
                  <a:srgbClr val="002060"/>
                </a:solidFill>
              </a:rPr>
              <a:t>történelmi érmék, bankjegyek bemutatása</a:t>
            </a:r>
          </a:p>
          <a:p>
            <a:endParaRPr lang="hu-HU" sz="3600" dirty="0">
              <a:solidFill>
                <a:srgbClr val="00206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3755300"/>
            <a:ext cx="4500562" cy="260282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763"/>
            <a:ext cx="4324979" cy="25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95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64836" y="0"/>
            <a:ext cx="5244314" cy="1043189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A99A6F"/>
                </a:solidFill>
              </a:rPr>
              <a:t>Tananyagfejlesztés</a:t>
            </a:r>
            <a:r>
              <a:rPr lang="hu-HU" sz="4000" b="1" dirty="0">
                <a:solidFill>
                  <a:srgbClr val="232157"/>
                </a:solidFill>
              </a:rPr>
              <a:t> </a:t>
            </a:r>
            <a:r>
              <a:rPr lang="hu-HU" b="1" dirty="0">
                <a:solidFill>
                  <a:srgbClr val="A99A6F"/>
                </a:solidFill>
              </a:rPr>
              <a:t>2015/2016</a:t>
            </a:r>
            <a:r>
              <a:rPr lang="hu-HU" sz="4000" b="1" dirty="0">
                <a:solidFill>
                  <a:srgbClr val="232157"/>
                </a:solidFill>
              </a:rPr>
              <a:t>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82301386"/>
              </p:ext>
            </p:extLst>
          </p:nvPr>
        </p:nvGraphicFramePr>
        <p:xfrm>
          <a:off x="344557" y="1242702"/>
          <a:ext cx="8464592" cy="5158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1397637"/>
            <a:ext cx="2237278" cy="325364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0291" y="3946440"/>
            <a:ext cx="3428858" cy="291156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025588" y="1546412"/>
            <a:ext cx="58898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lang="hu-HU" sz="2400" b="1" dirty="0">
                <a:solidFill>
                  <a:srgbClr val="232157"/>
                </a:solidFill>
              </a:rPr>
              <a:t>„Iránytű a pénzügyekhez” középiskolai tankönyv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lang="hu-HU" sz="2400" b="1" dirty="0">
                <a:solidFill>
                  <a:srgbClr val="232157"/>
                </a:solidFill>
              </a:rPr>
              <a:t>Folyamatos sajtókommunikáció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lang="hu-HU" sz="2400" b="1" dirty="0">
                <a:solidFill>
                  <a:srgbClr val="232157"/>
                </a:solidFill>
              </a:rPr>
              <a:t>Mind a 40 ezer ingyenes példány gazdára talált a középiskoláknál, feltétel: vállalni kellett a tankönyv tanítását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lang="hu-HU" sz="2400" b="1" dirty="0">
                <a:solidFill>
                  <a:srgbClr val="232157"/>
                </a:solidFill>
              </a:rPr>
              <a:t>Folyamatos az érdeklődés az utánnyomás iránt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endParaRPr lang="hu-HU" sz="2400" b="1" dirty="0">
              <a:solidFill>
                <a:srgbClr val="2321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87259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5976" y="-64996"/>
            <a:ext cx="4950823" cy="1143000"/>
          </a:xfrm>
        </p:spPr>
        <p:txBody>
          <a:bodyPr>
            <a:noAutofit/>
          </a:bodyPr>
          <a:lstStyle/>
          <a:p>
            <a:r>
              <a:rPr lang="hu-HU" sz="2800" b="1" dirty="0">
                <a:solidFill>
                  <a:srgbClr val="A99A6F"/>
                </a:solidFill>
              </a:rPr>
              <a:t>Tankönyvet</a:t>
            </a:r>
            <a:r>
              <a:rPr lang="hu-HU" sz="3200" b="1" dirty="0">
                <a:solidFill>
                  <a:srgbClr val="A99A6F"/>
                </a:solidFill>
              </a:rPr>
              <a:t> </a:t>
            </a:r>
            <a:r>
              <a:rPr lang="hu-HU" sz="2800" b="1" dirty="0">
                <a:solidFill>
                  <a:srgbClr val="A99A6F"/>
                </a:solidFill>
              </a:rPr>
              <a:t>rendelő iskolák megoszlása iskolatípusonként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64979"/>
            <a:ext cx="8229600" cy="439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01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8042</TotalTime>
  <Words>940</Words>
  <Application>Microsoft Office PowerPoint</Application>
  <PresentationFormat>Diavetítés a képernyőre (4:3 oldalarány)</PresentationFormat>
  <Paragraphs>203</Paragraphs>
  <Slides>30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2</vt:i4>
      </vt:variant>
      <vt:variant>
        <vt:lpstr>Diacímek</vt:lpstr>
      </vt:variant>
      <vt:variant>
        <vt:i4>30</vt:i4>
      </vt:variant>
    </vt:vector>
  </HeadingPairs>
  <TitlesOfParts>
    <vt:vector size="35" baseType="lpstr">
      <vt:lpstr>Arial</vt:lpstr>
      <vt:lpstr>Calibri</vt:lpstr>
      <vt:lpstr>Wingdings</vt:lpstr>
      <vt:lpstr>Office Theme</vt:lpstr>
      <vt:lpstr>Office-téma</vt:lpstr>
      <vt:lpstr>A Pénziránytű Alapítvány tevékenysége és a 2017. évi tervek</vt:lpstr>
      <vt:lpstr>Az Alapítványról</vt:lpstr>
      <vt:lpstr>2014 - revitalizáció</vt:lpstr>
      <vt:lpstr>Oktatási programok</vt:lpstr>
      <vt:lpstr>Pénziránytű partner iskolák 2016 (09.30.)</vt:lpstr>
      <vt:lpstr>Általános iskolai hálózat</vt:lpstr>
      <vt:lpstr>Társasjáték fejlesztés</vt:lpstr>
      <vt:lpstr>Tananyagfejlesztés 2015/2016 </vt:lpstr>
      <vt:lpstr>Tankönyvet rendelő iskolák megoszlása iskolatípusonként</vt:lpstr>
      <vt:lpstr>Tananyagfejlesztés 2016/17</vt:lpstr>
      <vt:lpstr>Általános iskolás tankönyv</vt:lpstr>
      <vt:lpstr>Tanártovábbképzés</vt:lpstr>
      <vt:lpstr>   Pénziránytű Iskolahálózat</vt:lpstr>
      <vt:lpstr>Pénz7</vt:lpstr>
      <vt:lpstr>  Pénz7</vt:lpstr>
      <vt:lpstr>Online aktivitások</vt:lpstr>
      <vt:lpstr>PowerPoint-bemutató</vt:lpstr>
      <vt:lpstr>Pénziránytű  Iskolahálózat</vt:lpstr>
      <vt:lpstr>Iskolahálózat a középiskolák részére </vt:lpstr>
      <vt:lpstr>Lehetőségek középiskolák számára a Pénziránytű Iskolahálózaton belül </vt:lpstr>
      <vt:lpstr>Iskolahálózati logó</vt:lpstr>
      <vt:lpstr>A Pénziránytű Iskola</vt:lpstr>
      <vt:lpstr>Kizárólagos hozzáférés tananyagokhoz</vt:lpstr>
      <vt:lpstr>Telefonos szakértői segítség, workshopok, mentorálás</vt:lpstr>
      <vt:lpstr>Mi, 114-en</vt:lpstr>
      <vt:lpstr>Pillanatkép az iskolahálózatról</vt:lpstr>
      <vt:lpstr>Pillanatkép az iskolahálózatról</vt:lpstr>
      <vt:lpstr>Versenyek, pályázatok (terv)</vt:lpstr>
      <vt:lpstr>Elérhetőségek</vt:lpstr>
      <vt:lpstr>PowerPoint-bemutató</vt:lpstr>
    </vt:vector>
  </TitlesOfParts>
  <Company>Mediazen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Kitti Komáromi</dc:creator>
  <cp:lastModifiedBy>Zoltán Marton</cp:lastModifiedBy>
  <cp:revision>261</cp:revision>
  <cp:lastPrinted>2016-11-29T10:56:57Z</cp:lastPrinted>
  <dcterms:created xsi:type="dcterms:W3CDTF">2015-05-15T11:41:40Z</dcterms:created>
  <dcterms:modified xsi:type="dcterms:W3CDTF">2016-12-08T11:11:29Z</dcterms:modified>
</cp:coreProperties>
</file>